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3" r:id="rId2"/>
    <p:sldId id="269" r:id="rId3"/>
    <p:sldId id="260" r:id="rId4"/>
    <p:sldId id="292" r:id="rId5"/>
    <p:sldId id="315" r:id="rId6"/>
    <p:sldId id="317" r:id="rId7"/>
    <p:sldId id="284" r:id="rId8"/>
    <p:sldId id="318" r:id="rId9"/>
    <p:sldId id="320" r:id="rId10"/>
    <p:sldId id="321" r:id="rId11"/>
    <p:sldId id="322" r:id="rId12"/>
    <p:sldId id="286" r:id="rId13"/>
    <p:sldId id="319" r:id="rId14"/>
    <p:sldId id="330" r:id="rId15"/>
    <p:sldId id="288" r:id="rId16"/>
    <p:sldId id="325" r:id="rId17"/>
    <p:sldId id="326" r:id="rId18"/>
    <p:sldId id="331" r:id="rId19"/>
    <p:sldId id="323" r:id="rId20"/>
    <p:sldId id="327" r:id="rId21"/>
    <p:sldId id="328" r:id="rId22"/>
    <p:sldId id="329" r:id="rId23"/>
    <p:sldId id="324" r:id="rId24"/>
    <p:sldId id="297" r:id="rId25"/>
    <p:sldId id="26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A8"/>
    <a:srgbClr val="CFECF5"/>
    <a:srgbClr val="64C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60089-856D-4943-8E2D-46277A77A811}" v="19" dt="2024-07-04T22:21:11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06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Teja" userId="1373ca4f6d7ae2ac" providerId="LiveId" clId="{71A60089-856D-4943-8E2D-46277A77A811}"/>
    <pc:docChg chg="undo redo custSel addSld delSld modSld sldOrd">
      <pc:chgData name="Ravi Teja" userId="1373ca4f6d7ae2ac" providerId="LiveId" clId="{71A60089-856D-4943-8E2D-46277A77A811}" dt="2024-07-04T22:21:00.689" v="1589"/>
      <pc:docMkLst>
        <pc:docMk/>
      </pc:docMkLst>
      <pc:sldChg chg="modSp mod">
        <pc:chgData name="Ravi Teja" userId="1373ca4f6d7ae2ac" providerId="LiveId" clId="{71A60089-856D-4943-8E2D-46277A77A811}" dt="2024-07-03T22:24:33.551" v="789" actId="6549"/>
        <pc:sldMkLst>
          <pc:docMk/>
          <pc:sldMk cId="525106964" sldId="260"/>
        </pc:sldMkLst>
        <pc:spChg chg="mod">
          <ac:chgData name="Ravi Teja" userId="1373ca4f6d7ae2ac" providerId="LiveId" clId="{71A60089-856D-4943-8E2D-46277A77A811}" dt="2024-07-03T22:24:33.551" v="789" actId="6549"/>
          <ac:spMkLst>
            <pc:docMk/>
            <pc:sldMk cId="525106964" sldId="260"/>
            <ac:spMk id="2" creationId="{1049CD5B-E723-4D8D-B2E6-FCE1736FCF84}"/>
          </ac:spMkLst>
        </pc:spChg>
        <pc:spChg chg="mod">
          <ac:chgData name="Ravi Teja" userId="1373ca4f6d7ae2ac" providerId="LiveId" clId="{71A60089-856D-4943-8E2D-46277A77A811}" dt="2024-07-03T21:08:13.626" v="123"/>
          <ac:spMkLst>
            <pc:docMk/>
            <pc:sldMk cId="525106964" sldId="260"/>
            <ac:spMk id="12" creationId="{6FA59E97-D43B-4E8F-9BEA-811902F7CAA0}"/>
          </ac:spMkLst>
        </pc:spChg>
      </pc:sldChg>
      <pc:sldChg chg="delSp modSp mod">
        <pc:chgData name="Ravi Teja" userId="1373ca4f6d7ae2ac" providerId="LiveId" clId="{71A60089-856D-4943-8E2D-46277A77A811}" dt="2024-07-03T22:54:08.576" v="1483" actId="20577"/>
        <pc:sldMkLst>
          <pc:docMk/>
          <pc:sldMk cId="728466298" sldId="261"/>
        </pc:sldMkLst>
        <pc:spChg chg="mod">
          <ac:chgData name="Ravi Teja" userId="1373ca4f6d7ae2ac" providerId="LiveId" clId="{71A60089-856D-4943-8E2D-46277A77A811}" dt="2024-07-03T22:54:08.576" v="1483" actId="20577"/>
          <ac:spMkLst>
            <pc:docMk/>
            <pc:sldMk cId="728466298" sldId="261"/>
            <ac:spMk id="2" creationId="{D13343F5-D1FD-4C25-80B0-88D68B66734D}"/>
          </ac:spMkLst>
        </pc:spChg>
        <pc:spChg chg="del">
          <ac:chgData name="Ravi Teja" userId="1373ca4f6d7ae2ac" providerId="LiveId" clId="{71A60089-856D-4943-8E2D-46277A77A811}" dt="2024-07-03T22:29:29.517" v="885" actId="478"/>
          <ac:spMkLst>
            <pc:docMk/>
            <pc:sldMk cId="728466298" sldId="261"/>
            <ac:spMk id="3" creationId="{B01731AD-6B6C-D5E7-2AC2-E7E160DAC822}"/>
          </ac:spMkLst>
        </pc:spChg>
      </pc:sldChg>
      <pc:sldChg chg="delSp modSp mod">
        <pc:chgData name="Ravi Teja" userId="1373ca4f6d7ae2ac" providerId="LiveId" clId="{71A60089-856D-4943-8E2D-46277A77A811}" dt="2024-07-03T22:51:01.900" v="1449" actId="20577"/>
        <pc:sldMkLst>
          <pc:docMk/>
          <pc:sldMk cId="3993131405" sldId="269"/>
        </pc:sldMkLst>
        <pc:spChg chg="mod">
          <ac:chgData name="Ravi Teja" userId="1373ca4f6d7ae2ac" providerId="LiveId" clId="{71A60089-856D-4943-8E2D-46277A77A811}" dt="2024-07-03T22:51:01.900" v="1449" actId="20577"/>
          <ac:spMkLst>
            <pc:docMk/>
            <pc:sldMk cId="3993131405" sldId="269"/>
            <ac:spMk id="3" creationId="{01CF1396-C05B-413C-9603-CD91C2D59EBF}"/>
          </ac:spMkLst>
        </pc:spChg>
        <pc:spChg chg="del">
          <ac:chgData name="Ravi Teja" userId="1373ca4f6d7ae2ac" providerId="LiveId" clId="{71A60089-856D-4943-8E2D-46277A77A811}" dt="2024-07-03T20:46:33.480" v="26" actId="478"/>
          <ac:spMkLst>
            <pc:docMk/>
            <pc:sldMk cId="3993131405" sldId="269"/>
            <ac:spMk id="5" creationId="{5D541AEE-FFA8-484C-90C4-C4C4A605E3E3}"/>
          </ac:spMkLst>
        </pc:spChg>
      </pc:sldChg>
      <pc:sldChg chg="addSp delSp modSp mod">
        <pc:chgData name="Ravi Teja" userId="1373ca4f6d7ae2ac" providerId="LiveId" clId="{71A60089-856D-4943-8E2D-46277A77A811}" dt="2024-07-03T22:53:15.138" v="1482" actId="14100"/>
        <pc:sldMkLst>
          <pc:docMk/>
          <pc:sldMk cId="4074788332" sldId="283"/>
        </pc:sldMkLst>
        <pc:spChg chg="mod">
          <ac:chgData name="Ravi Teja" userId="1373ca4f6d7ae2ac" providerId="LiveId" clId="{71A60089-856D-4943-8E2D-46277A77A811}" dt="2024-07-03T20:43:18.848" v="5" actId="1076"/>
          <ac:spMkLst>
            <pc:docMk/>
            <pc:sldMk cId="4074788332" sldId="283"/>
            <ac:spMk id="2" creationId="{C347E9ED-F17D-458C-AAE0-FDCE4A097B0D}"/>
          </ac:spMkLst>
        </pc:spChg>
        <pc:spChg chg="del mod">
          <ac:chgData name="Ravi Teja" userId="1373ca4f6d7ae2ac" providerId="LiveId" clId="{71A60089-856D-4943-8E2D-46277A77A811}" dt="2024-07-03T20:43:06.186" v="2" actId="478"/>
          <ac:spMkLst>
            <pc:docMk/>
            <pc:sldMk cId="4074788332" sldId="283"/>
            <ac:spMk id="3" creationId="{443AD56E-924F-47D5-9F2D-47AE62C81003}"/>
          </ac:spMkLst>
        </pc:spChg>
        <pc:spChg chg="mod">
          <ac:chgData name="Ravi Teja" userId="1373ca4f6d7ae2ac" providerId="LiveId" clId="{71A60089-856D-4943-8E2D-46277A77A811}" dt="2024-07-03T22:53:15.138" v="1482" actId="14100"/>
          <ac:spMkLst>
            <pc:docMk/>
            <pc:sldMk cId="4074788332" sldId="283"/>
            <ac:spMk id="4" creationId="{746D2789-CB22-4652-987C-550F6BDFAFE5}"/>
          </ac:spMkLst>
        </pc:spChg>
        <pc:spChg chg="add del mod">
          <ac:chgData name="Ravi Teja" userId="1373ca4f6d7ae2ac" providerId="LiveId" clId="{71A60089-856D-4943-8E2D-46277A77A811}" dt="2024-07-03T20:43:08.558" v="3" actId="478"/>
          <ac:spMkLst>
            <pc:docMk/>
            <pc:sldMk cId="4074788332" sldId="283"/>
            <ac:spMk id="7" creationId="{BB4D8338-4FBC-ABE2-81C2-C041D5170E7C}"/>
          </ac:spMkLst>
        </pc:spChg>
        <pc:spChg chg="mod">
          <ac:chgData name="Ravi Teja" userId="1373ca4f6d7ae2ac" providerId="LiveId" clId="{71A60089-856D-4943-8E2D-46277A77A811}" dt="2024-07-03T22:53:11.989" v="1481" actId="14100"/>
          <ac:spMkLst>
            <pc:docMk/>
            <pc:sldMk cId="4074788332" sldId="283"/>
            <ac:spMk id="11" creationId="{2C1779E9-8332-4AF8-8222-F07BF9A37C04}"/>
          </ac:spMkLst>
        </pc:spChg>
      </pc:sldChg>
      <pc:sldChg chg="modSp mod">
        <pc:chgData name="Ravi Teja" userId="1373ca4f6d7ae2ac" providerId="LiveId" clId="{71A60089-856D-4943-8E2D-46277A77A811}" dt="2024-07-03T22:27:47.406" v="843" actId="20577"/>
        <pc:sldMkLst>
          <pc:docMk/>
          <pc:sldMk cId="2695994343" sldId="284"/>
        </pc:sldMkLst>
        <pc:spChg chg="mod">
          <ac:chgData name="Ravi Teja" userId="1373ca4f6d7ae2ac" providerId="LiveId" clId="{71A60089-856D-4943-8E2D-46277A77A811}" dt="2024-07-03T22:27:47.406" v="843" actId="20577"/>
          <ac:spMkLst>
            <pc:docMk/>
            <pc:sldMk cId="2695994343" sldId="284"/>
            <ac:spMk id="12" creationId="{6FA59E97-D43B-4E8F-9BEA-811902F7CAA0}"/>
          </ac:spMkLst>
        </pc:spChg>
      </pc:sldChg>
      <pc:sldChg chg="modSp mod">
        <pc:chgData name="Ravi Teja" userId="1373ca4f6d7ae2ac" providerId="LiveId" clId="{71A60089-856D-4943-8E2D-46277A77A811}" dt="2024-07-03T22:27:53.800" v="853" actId="20577"/>
        <pc:sldMkLst>
          <pc:docMk/>
          <pc:sldMk cId="1167256855" sldId="286"/>
        </pc:sldMkLst>
        <pc:spChg chg="mod">
          <ac:chgData name="Ravi Teja" userId="1373ca4f6d7ae2ac" providerId="LiveId" clId="{71A60089-856D-4943-8E2D-46277A77A811}" dt="2024-07-03T22:27:53.800" v="853" actId="20577"/>
          <ac:spMkLst>
            <pc:docMk/>
            <pc:sldMk cId="1167256855" sldId="286"/>
            <ac:spMk id="12" creationId="{6FA59E97-D43B-4E8F-9BEA-811902F7CAA0}"/>
          </ac:spMkLst>
        </pc:spChg>
      </pc:sldChg>
      <pc:sldChg chg="modSp mod">
        <pc:chgData name="Ravi Teja" userId="1373ca4f6d7ae2ac" providerId="LiveId" clId="{71A60089-856D-4943-8E2D-46277A77A811}" dt="2024-07-03T22:50:43.883" v="1437"/>
        <pc:sldMkLst>
          <pc:docMk/>
          <pc:sldMk cId="918711192" sldId="288"/>
        </pc:sldMkLst>
        <pc:spChg chg="mod">
          <ac:chgData name="Ravi Teja" userId="1373ca4f6d7ae2ac" providerId="LiveId" clId="{71A60089-856D-4943-8E2D-46277A77A811}" dt="2024-07-03T22:50:43.883" v="1437"/>
          <ac:spMkLst>
            <pc:docMk/>
            <pc:sldMk cId="918711192" sldId="288"/>
            <ac:spMk id="12" creationId="{6FA59E97-D43B-4E8F-9BEA-811902F7CAA0}"/>
          </ac:spMkLst>
        </pc:spChg>
      </pc:sldChg>
      <pc:sldChg chg="addSp delSp modSp mod modClrScheme chgLayout">
        <pc:chgData name="Ravi Teja" userId="1373ca4f6d7ae2ac" providerId="LiveId" clId="{71A60089-856D-4943-8E2D-46277A77A811}" dt="2024-07-03T21:28:03.205" v="411" actId="1076"/>
        <pc:sldMkLst>
          <pc:docMk/>
          <pc:sldMk cId="1651478775" sldId="292"/>
        </pc:sldMkLst>
        <pc:spChg chg="del">
          <ac:chgData name="Ravi Teja" userId="1373ca4f6d7ae2ac" providerId="LiveId" clId="{71A60089-856D-4943-8E2D-46277A77A811}" dt="2024-07-03T21:08:49.891" v="125" actId="478"/>
          <ac:spMkLst>
            <pc:docMk/>
            <pc:sldMk cId="1651478775" sldId="292"/>
            <ac:spMk id="2" creationId="{FD1C5972-231E-3DD6-F2BD-1BCC92EFF2C5}"/>
          </ac:spMkLst>
        </pc:spChg>
        <pc:spChg chg="mod ord">
          <ac:chgData name="Ravi Teja" userId="1373ca4f6d7ae2ac" providerId="LiveId" clId="{71A60089-856D-4943-8E2D-46277A77A811}" dt="2024-07-03T21:28:03.205" v="411" actId="1076"/>
          <ac:spMkLst>
            <pc:docMk/>
            <pc:sldMk cId="1651478775" sldId="292"/>
            <ac:spMk id="3" creationId="{FFC9888F-563B-4434-8AEA-9EC79214A882}"/>
          </ac:spMkLst>
        </pc:spChg>
        <pc:spChg chg="mod ord">
          <ac:chgData name="Ravi Teja" userId="1373ca4f6d7ae2ac" providerId="LiveId" clId="{71A60089-856D-4943-8E2D-46277A77A811}" dt="2024-07-03T21:11:23.344" v="182" actId="700"/>
          <ac:spMkLst>
            <pc:docMk/>
            <pc:sldMk cId="1651478775" sldId="292"/>
            <ac:spMk id="4" creationId="{400BF2B6-3570-4CE9-B947-2601BD1B8EBD}"/>
          </ac:spMkLst>
        </pc:spChg>
        <pc:spChg chg="del">
          <ac:chgData name="Ravi Teja" userId="1373ca4f6d7ae2ac" providerId="LiveId" clId="{71A60089-856D-4943-8E2D-46277A77A811}" dt="2024-07-03T20:46:38.904" v="27" actId="478"/>
          <ac:spMkLst>
            <pc:docMk/>
            <pc:sldMk cId="1651478775" sldId="292"/>
            <ac:spMk id="5" creationId="{5ECE7939-1B3E-42DE-BF23-086D938DF279}"/>
          </ac:spMkLst>
        </pc:spChg>
        <pc:spChg chg="add del mod ord">
          <ac:chgData name="Ravi Teja" userId="1373ca4f6d7ae2ac" providerId="LiveId" clId="{71A60089-856D-4943-8E2D-46277A77A811}" dt="2024-07-03T21:19:01.119" v="343" actId="478"/>
          <ac:spMkLst>
            <pc:docMk/>
            <pc:sldMk cId="1651478775" sldId="292"/>
            <ac:spMk id="6" creationId="{76160936-7039-65F3-90DD-E34428E7DA2F}"/>
          </ac:spMkLst>
        </pc:spChg>
        <pc:spChg chg="mod ord">
          <ac:chgData name="Ravi Teja" userId="1373ca4f6d7ae2ac" providerId="LiveId" clId="{71A60089-856D-4943-8E2D-46277A77A811}" dt="2024-07-03T21:11:23.344" v="182" actId="700"/>
          <ac:spMkLst>
            <pc:docMk/>
            <pc:sldMk cId="1651478775" sldId="292"/>
            <ac:spMk id="7" creationId="{78ECB407-1A8F-4BA6-AB7A-657BB0C7A555}"/>
          </ac:spMkLst>
        </pc:spChg>
        <pc:spChg chg="add del mod ord">
          <ac:chgData name="Ravi Teja" userId="1373ca4f6d7ae2ac" providerId="LiveId" clId="{71A60089-856D-4943-8E2D-46277A77A811}" dt="2024-07-03T21:11:43.923" v="187" actId="478"/>
          <ac:spMkLst>
            <pc:docMk/>
            <pc:sldMk cId="1651478775" sldId="292"/>
            <ac:spMk id="8" creationId="{D1DF2D6A-E753-8ABF-22A7-A902CDDC8FCB}"/>
          </ac:spMkLst>
        </pc:spChg>
        <pc:spChg chg="add del mod">
          <ac:chgData name="Ravi Teja" userId="1373ca4f6d7ae2ac" providerId="LiveId" clId="{71A60089-856D-4943-8E2D-46277A77A811}" dt="2024-07-03T21:11:46.210" v="188" actId="478"/>
          <ac:spMkLst>
            <pc:docMk/>
            <pc:sldMk cId="1651478775" sldId="292"/>
            <ac:spMk id="10" creationId="{ED7FFCE7-7644-9064-CD97-A6B28660C7F7}"/>
          </ac:spMkLst>
        </pc:spChg>
        <pc:spChg chg="add mod">
          <ac:chgData name="Ravi Teja" userId="1373ca4f6d7ae2ac" providerId="LiveId" clId="{71A60089-856D-4943-8E2D-46277A77A811}" dt="2024-07-03T21:12:28.596" v="201" actId="1076"/>
          <ac:spMkLst>
            <pc:docMk/>
            <pc:sldMk cId="1651478775" sldId="292"/>
            <ac:spMk id="11" creationId="{2AA924A7-1299-90E5-CD51-972825EB314C}"/>
          </ac:spMkLst>
        </pc:spChg>
        <pc:spChg chg="add mod">
          <ac:chgData name="Ravi Teja" userId="1373ca4f6d7ae2ac" providerId="LiveId" clId="{71A60089-856D-4943-8E2D-46277A77A811}" dt="2024-07-03T21:12:48.139" v="203"/>
          <ac:spMkLst>
            <pc:docMk/>
            <pc:sldMk cId="1651478775" sldId="292"/>
            <ac:spMk id="12" creationId="{0FE8BF80-D74D-B38C-FD8A-D314B6BF25EA}"/>
          </ac:spMkLst>
        </pc:spChg>
        <pc:spChg chg="add mod">
          <ac:chgData name="Ravi Teja" userId="1373ca4f6d7ae2ac" providerId="LiveId" clId="{71A60089-856D-4943-8E2D-46277A77A811}" dt="2024-07-03T21:24:43.300" v="388" actId="207"/>
          <ac:spMkLst>
            <pc:docMk/>
            <pc:sldMk cId="1651478775" sldId="292"/>
            <ac:spMk id="13" creationId="{28867FFE-2928-2FC7-0C21-8B97DE3A9BAD}"/>
          </ac:spMkLst>
        </pc:spChg>
        <pc:spChg chg="mod ord">
          <ac:chgData name="Ravi Teja" userId="1373ca4f6d7ae2ac" providerId="LiveId" clId="{71A60089-856D-4943-8E2D-46277A77A811}" dt="2024-07-03T21:20:49.669" v="374" actId="1035"/>
          <ac:spMkLst>
            <pc:docMk/>
            <pc:sldMk cId="1651478775" sldId="292"/>
            <ac:spMk id="17" creationId="{D96FA189-889F-4E1F-BBA3-0382D70266B6}"/>
          </ac:spMkLst>
        </pc:spChg>
      </pc:sldChg>
      <pc:sldChg chg="delSp del mod">
        <pc:chgData name="Ravi Teja" userId="1373ca4f6d7ae2ac" providerId="LiveId" clId="{71A60089-856D-4943-8E2D-46277A77A811}" dt="2024-07-03T21:43:12.642" v="528" actId="47"/>
        <pc:sldMkLst>
          <pc:docMk/>
          <pc:sldMk cId="910095407" sldId="295"/>
        </pc:sldMkLst>
        <pc:spChg chg="del">
          <ac:chgData name="Ravi Teja" userId="1373ca4f6d7ae2ac" providerId="LiveId" clId="{71A60089-856D-4943-8E2D-46277A77A811}" dt="2024-07-03T20:46:46.311" v="28" actId="478"/>
          <ac:spMkLst>
            <pc:docMk/>
            <pc:sldMk cId="910095407" sldId="295"/>
            <ac:spMk id="6" creationId="{D55997BB-A3FC-414B-B1DD-F6AAC355D969}"/>
          </ac:spMkLst>
        </pc:spChg>
      </pc:sldChg>
      <pc:sldChg chg="delSp modSp mod">
        <pc:chgData name="Ravi Teja" userId="1373ca4f6d7ae2ac" providerId="LiveId" clId="{71A60089-856D-4943-8E2D-46277A77A811}" dt="2024-07-04T22:21:00.689" v="1589"/>
        <pc:sldMkLst>
          <pc:docMk/>
          <pc:sldMk cId="922692095" sldId="297"/>
        </pc:sldMkLst>
        <pc:spChg chg="mod">
          <ac:chgData name="Ravi Teja" userId="1373ca4f6d7ae2ac" providerId="LiveId" clId="{71A60089-856D-4943-8E2D-46277A77A811}" dt="2024-07-04T22:21:00.689" v="1589"/>
          <ac:spMkLst>
            <pc:docMk/>
            <pc:sldMk cId="922692095" sldId="297"/>
            <ac:spMk id="3" creationId="{FFC9888F-563B-4434-8AEA-9EC79214A882}"/>
          </ac:spMkLst>
        </pc:spChg>
        <pc:spChg chg="del">
          <ac:chgData name="Ravi Teja" userId="1373ca4f6d7ae2ac" providerId="LiveId" clId="{71A60089-856D-4943-8E2D-46277A77A811}" dt="2024-07-03T20:47:23.601" v="39" actId="478"/>
          <ac:spMkLst>
            <pc:docMk/>
            <pc:sldMk cId="922692095" sldId="297"/>
            <ac:spMk id="5" creationId="{5ECE7939-1B3E-42DE-BF23-086D938DF279}"/>
          </ac:spMkLst>
        </pc:spChg>
      </pc:sldChg>
      <pc:sldChg chg="delSp del mod">
        <pc:chgData name="Ravi Teja" userId="1373ca4f6d7ae2ac" providerId="LiveId" clId="{71A60089-856D-4943-8E2D-46277A77A811}" dt="2024-07-03T22:17:11.170" v="654" actId="47"/>
        <pc:sldMkLst>
          <pc:docMk/>
          <pc:sldMk cId="1267020705" sldId="301"/>
        </pc:sldMkLst>
        <pc:spChg chg="del">
          <ac:chgData name="Ravi Teja" userId="1373ca4f6d7ae2ac" providerId="LiveId" clId="{71A60089-856D-4943-8E2D-46277A77A811}" dt="2024-07-03T20:46:49.051" v="29" actId="478"/>
          <ac:spMkLst>
            <pc:docMk/>
            <pc:sldMk cId="1267020705" sldId="301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17:11.366" v="655" actId="47"/>
        <pc:sldMkLst>
          <pc:docMk/>
          <pc:sldMk cId="163669805" sldId="302"/>
        </pc:sldMkLst>
        <pc:spChg chg="del">
          <ac:chgData name="Ravi Teja" userId="1373ca4f6d7ae2ac" providerId="LiveId" clId="{71A60089-856D-4943-8E2D-46277A77A811}" dt="2024-07-03T20:46:52.487" v="30" actId="478"/>
          <ac:spMkLst>
            <pc:docMk/>
            <pc:sldMk cId="163669805" sldId="302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50:23.436" v="1434" actId="47"/>
        <pc:sldMkLst>
          <pc:docMk/>
          <pc:sldMk cId="3957676997" sldId="304"/>
        </pc:sldMkLst>
        <pc:spChg chg="del">
          <ac:chgData name="Ravi Teja" userId="1373ca4f6d7ae2ac" providerId="LiveId" clId="{71A60089-856D-4943-8E2D-46277A77A811}" dt="2024-07-03T20:47:05.027" v="33" actId="478"/>
          <ac:spMkLst>
            <pc:docMk/>
            <pc:sldMk cId="3957676997" sldId="304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33:03.256" v="894" actId="47"/>
        <pc:sldMkLst>
          <pc:docMk/>
          <pc:sldMk cId="718989218" sldId="306"/>
        </pc:sldMkLst>
        <pc:spChg chg="del">
          <ac:chgData name="Ravi Teja" userId="1373ca4f6d7ae2ac" providerId="LiveId" clId="{71A60089-856D-4943-8E2D-46277A77A811}" dt="2024-07-03T20:47:11.788" v="35" actId="478"/>
          <ac:spMkLst>
            <pc:docMk/>
            <pc:sldMk cId="718989218" sldId="306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33:03.925" v="895" actId="47"/>
        <pc:sldMkLst>
          <pc:docMk/>
          <pc:sldMk cId="2785365998" sldId="308"/>
        </pc:sldMkLst>
        <pc:spChg chg="del">
          <ac:chgData name="Ravi Teja" userId="1373ca4f6d7ae2ac" providerId="LiveId" clId="{71A60089-856D-4943-8E2D-46277A77A811}" dt="2024-07-03T20:47:14.275" v="36" actId="478"/>
          <ac:spMkLst>
            <pc:docMk/>
            <pc:sldMk cId="2785365998" sldId="308"/>
            <ac:spMk id="6" creationId="{A8B10839-9B92-DDDD-1E81-CA151B5E2DED}"/>
          </ac:spMkLst>
        </pc:spChg>
      </pc:sldChg>
      <pc:sldChg chg="delSp del mod">
        <pc:chgData name="Ravi Teja" userId="1373ca4f6d7ae2ac" providerId="LiveId" clId="{71A60089-856D-4943-8E2D-46277A77A811}" dt="2024-07-03T22:33:04.633" v="896" actId="47"/>
        <pc:sldMkLst>
          <pc:docMk/>
          <pc:sldMk cId="3044934304" sldId="309"/>
        </pc:sldMkLst>
        <pc:spChg chg="del">
          <ac:chgData name="Ravi Teja" userId="1373ca4f6d7ae2ac" providerId="LiveId" clId="{71A60089-856D-4943-8E2D-46277A77A811}" dt="2024-07-03T20:47:16.977" v="37" actId="478"/>
          <ac:spMkLst>
            <pc:docMk/>
            <pc:sldMk cId="3044934304" sldId="309"/>
            <ac:spMk id="6" creationId="{A8B10839-9B92-DDDD-1E81-CA151B5E2DED}"/>
          </ac:spMkLst>
        </pc:spChg>
      </pc:sldChg>
      <pc:sldChg chg="delSp del mod">
        <pc:chgData name="Ravi Teja" userId="1373ca4f6d7ae2ac" providerId="LiveId" clId="{71A60089-856D-4943-8E2D-46277A77A811}" dt="2024-07-03T22:33:05.601" v="897" actId="47"/>
        <pc:sldMkLst>
          <pc:docMk/>
          <pc:sldMk cId="3670957866" sldId="311"/>
        </pc:sldMkLst>
        <pc:spChg chg="del">
          <ac:chgData name="Ravi Teja" userId="1373ca4f6d7ae2ac" providerId="LiveId" clId="{71A60089-856D-4943-8E2D-46277A77A811}" dt="2024-07-03T20:47:20.401" v="38" actId="478"/>
          <ac:spMkLst>
            <pc:docMk/>
            <pc:sldMk cId="3670957866" sldId="311"/>
            <ac:spMk id="6" creationId="{A8B10839-9B92-DDDD-1E81-CA151B5E2DED}"/>
          </ac:spMkLst>
        </pc:spChg>
      </pc:sldChg>
      <pc:sldChg chg="delSp del mod">
        <pc:chgData name="Ravi Teja" userId="1373ca4f6d7ae2ac" providerId="LiveId" clId="{71A60089-856D-4943-8E2D-46277A77A811}" dt="2024-07-03T22:17:11.570" v="656" actId="47"/>
        <pc:sldMkLst>
          <pc:docMk/>
          <pc:sldMk cId="2356500520" sldId="312"/>
        </pc:sldMkLst>
        <pc:spChg chg="del">
          <ac:chgData name="Ravi Teja" userId="1373ca4f6d7ae2ac" providerId="LiveId" clId="{71A60089-856D-4943-8E2D-46277A77A811}" dt="2024-07-03T20:46:55.612" v="31" actId="478"/>
          <ac:spMkLst>
            <pc:docMk/>
            <pc:sldMk cId="2356500520" sldId="312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17:12.780" v="657" actId="47"/>
        <pc:sldMkLst>
          <pc:docMk/>
          <pc:sldMk cId="3292894252" sldId="313"/>
        </pc:sldMkLst>
        <pc:spChg chg="del">
          <ac:chgData name="Ravi Teja" userId="1373ca4f6d7ae2ac" providerId="LiveId" clId="{71A60089-856D-4943-8E2D-46277A77A811}" dt="2024-07-03T20:47:01.724" v="32" actId="478"/>
          <ac:spMkLst>
            <pc:docMk/>
            <pc:sldMk cId="3292894252" sldId="313"/>
            <ac:spMk id="6" creationId="{D55997BB-A3FC-414B-B1DD-F6AAC355D969}"/>
          </ac:spMkLst>
        </pc:spChg>
      </pc:sldChg>
      <pc:sldChg chg="delSp del mod">
        <pc:chgData name="Ravi Teja" userId="1373ca4f6d7ae2ac" providerId="LiveId" clId="{71A60089-856D-4943-8E2D-46277A77A811}" dt="2024-07-03T22:50:24.605" v="1435" actId="47"/>
        <pc:sldMkLst>
          <pc:docMk/>
          <pc:sldMk cId="3328282625" sldId="314"/>
        </pc:sldMkLst>
        <pc:spChg chg="del">
          <ac:chgData name="Ravi Teja" userId="1373ca4f6d7ae2ac" providerId="LiveId" clId="{71A60089-856D-4943-8E2D-46277A77A811}" dt="2024-07-03T20:47:08.002" v="34" actId="478"/>
          <ac:spMkLst>
            <pc:docMk/>
            <pc:sldMk cId="3328282625" sldId="314"/>
            <ac:spMk id="6" creationId="{A65FF8A1-A21C-2765-A8DE-F67F48EA6D8D}"/>
          </ac:spMkLst>
        </pc:spChg>
      </pc:sldChg>
      <pc:sldChg chg="new del">
        <pc:chgData name="Ravi Teja" userId="1373ca4f6d7ae2ac" providerId="LiveId" clId="{71A60089-856D-4943-8E2D-46277A77A811}" dt="2024-07-03T21:25:14.048" v="393" actId="47"/>
        <pc:sldMkLst>
          <pc:docMk/>
          <pc:sldMk cId="1773860339" sldId="315"/>
        </pc:sldMkLst>
      </pc:sldChg>
      <pc:sldChg chg="addSp delSp modSp add mod">
        <pc:chgData name="Ravi Teja" userId="1373ca4f6d7ae2ac" providerId="LiveId" clId="{71A60089-856D-4943-8E2D-46277A77A811}" dt="2024-07-03T22:52:27.170" v="1474" actId="12"/>
        <pc:sldMkLst>
          <pc:docMk/>
          <pc:sldMk cId="2518282501" sldId="315"/>
        </pc:sldMkLst>
        <pc:spChg chg="del">
          <ac:chgData name="Ravi Teja" userId="1373ca4f6d7ae2ac" providerId="LiveId" clId="{71A60089-856D-4943-8E2D-46277A77A811}" dt="2024-07-03T21:27:55.145" v="409" actId="478"/>
          <ac:spMkLst>
            <pc:docMk/>
            <pc:sldMk cId="2518282501" sldId="315"/>
            <ac:spMk id="3" creationId="{FFC9888F-563B-4434-8AEA-9EC79214A882}"/>
          </ac:spMkLst>
        </pc:spChg>
        <pc:spChg chg="add del mod">
          <ac:chgData name="Ravi Teja" userId="1373ca4f6d7ae2ac" providerId="LiveId" clId="{71A60089-856D-4943-8E2D-46277A77A811}" dt="2024-07-03T21:34:18.059" v="415" actId="478"/>
          <ac:spMkLst>
            <pc:docMk/>
            <pc:sldMk cId="2518282501" sldId="315"/>
            <ac:spMk id="5" creationId="{96B096A5-B630-1CA1-341D-885284C3DEF2}"/>
          </ac:spMkLst>
        </pc:spChg>
        <pc:spChg chg="add mod">
          <ac:chgData name="Ravi Teja" userId="1373ca4f6d7ae2ac" providerId="LiveId" clId="{71A60089-856D-4943-8E2D-46277A77A811}" dt="2024-07-03T22:52:27.170" v="1474" actId="12"/>
          <ac:spMkLst>
            <pc:docMk/>
            <pc:sldMk cId="2518282501" sldId="315"/>
            <ac:spMk id="9" creationId="{97192FAD-B132-1EEA-0046-95955F917974}"/>
          </ac:spMkLst>
        </pc:spChg>
        <pc:spChg chg="del">
          <ac:chgData name="Ravi Teja" userId="1373ca4f6d7ae2ac" providerId="LiveId" clId="{71A60089-856D-4943-8E2D-46277A77A811}" dt="2024-07-03T21:27:55.145" v="409" actId="478"/>
          <ac:spMkLst>
            <pc:docMk/>
            <pc:sldMk cId="2518282501" sldId="315"/>
            <ac:spMk id="11" creationId="{2AA924A7-1299-90E5-CD51-972825EB314C}"/>
          </ac:spMkLst>
        </pc:spChg>
        <pc:spChg chg="del">
          <ac:chgData name="Ravi Teja" userId="1373ca4f6d7ae2ac" providerId="LiveId" clId="{71A60089-856D-4943-8E2D-46277A77A811}" dt="2024-07-03T21:27:55.145" v="409" actId="478"/>
          <ac:spMkLst>
            <pc:docMk/>
            <pc:sldMk cId="2518282501" sldId="315"/>
            <ac:spMk id="12" creationId="{0FE8BF80-D74D-B38C-FD8A-D314B6BF25EA}"/>
          </ac:spMkLst>
        </pc:spChg>
        <pc:spChg chg="del">
          <ac:chgData name="Ravi Teja" userId="1373ca4f6d7ae2ac" providerId="LiveId" clId="{71A60089-856D-4943-8E2D-46277A77A811}" dt="2024-07-03T21:27:55.145" v="409" actId="478"/>
          <ac:spMkLst>
            <pc:docMk/>
            <pc:sldMk cId="2518282501" sldId="315"/>
            <ac:spMk id="13" creationId="{28867FFE-2928-2FC7-0C21-8B97DE3A9BAD}"/>
          </ac:spMkLst>
        </pc:spChg>
        <pc:spChg chg="mod">
          <ac:chgData name="Ravi Teja" userId="1373ca4f6d7ae2ac" providerId="LiveId" clId="{71A60089-856D-4943-8E2D-46277A77A811}" dt="2024-07-03T21:25:23.803" v="408" actId="20577"/>
          <ac:spMkLst>
            <pc:docMk/>
            <pc:sldMk cId="2518282501" sldId="315"/>
            <ac:spMk id="17" creationId="{D96FA189-889F-4E1F-BBA3-0382D70266B6}"/>
          </ac:spMkLst>
        </pc:spChg>
        <pc:picChg chg="add mod">
          <ac:chgData name="Ravi Teja" userId="1373ca4f6d7ae2ac" providerId="LiveId" clId="{71A60089-856D-4943-8E2D-46277A77A811}" dt="2024-07-03T21:35:21.979" v="422" actId="14100"/>
          <ac:picMkLst>
            <pc:docMk/>
            <pc:sldMk cId="2518282501" sldId="315"/>
            <ac:picMk id="8" creationId="{8D182A91-9C6D-E370-EACD-7575CCB57A5C}"/>
          </ac:picMkLst>
        </pc:picChg>
      </pc:sldChg>
      <pc:sldChg chg="addSp delSp modSp new del mod modClrScheme chgLayout">
        <pc:chgData name="Ravi Teja" userId="1373ca4f6d7ae2ac" providerId="LiveId" clId="{71A60089-856D-4943-8E2D-46277A77A811}" dt="2024-07-03T21:25:09.419" v="391" actId="47"/>
        <pc:sldMkLst>
          <pc:docMk/>
          <pc:sldMk cId="3514027090" sldId="315"/>
        </pc:sldMkLst>
        <pc:spChg chg="del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2" creationId="{AD700BF3-3EFB-04A0-9F43-4896B76818F4}"/>
          </ac:spMkLst>
        </pc:spChg>
        <pc:spChg chg="del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3" creationId="{F5148910-FA12-87C6-ACA3-FA3490E371E1}"/>
          </ac:spMkLst>
        </pc:spChg>
        <pc:spChg chg="del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4" creationId="{71945D9D-BFA8-57A7-BD88-10CFBA35CE15}"/>
          </ac:spMkLst>
        </pc:spChg>
        <pc:spChg chg="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5" creationId="{B3FBAB2F-AA08-0538-16EA-5F7CDB35D6C7}"/>
          </ac:spMkLst>
        </pc:spChg>
        <pc:spChg chg="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6" creationId="{7116354B-7631-750C-D48E-E04BB4232CEE}"/>
          </ac:spMkLst>
        </pc:spChg>
        <pc:spChg chg="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7" creationId="{D3FCB5EB-950F-DB70-108E-0F6F38928335}"/>
          </ac:spMkLst>
        </pc:spChg>
        <pc:spChg chg="del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8" creationId="{CEF07091-FA98-A760-DE2C-12EE17086311}"/>
          </ac:spMkLst>
        </pc:spChg>
        <pc:spChg chg="add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9" creationId="{A25F68F2-678F-3A7C-5854-253C720D4365}"/>
          </ac:spMkLst>
        </pc:spChg>
        <pc:spChg chg="add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10" creationId="{C33E79DA-DA6D-C890-DBE7-2CEDC6FA1AE3}"/>
          </ac:spMkLst>
        </pc:spChg>
        <pc:spChg chg="add mod ord">
          <ac:chgData name="Ravi Teja" userId="1373ca4f6d7ae2ac" providerId="LiveId" clId="{71A60089-856D-4943-8E2D-46277A77A811}" dt="2024-07-03T21:25:03.089" v="390" actId="700"/>
          <ac:spMkLst>
            <pc:docMk/>
            <pc:sldMk cId="3514027090" sldId="315"/>
            <ac:spMk id="11" creationId="{EED9CD51-73FA-AFE0-8A33-F7D77D69E57C}"/>
          </ac:spMkLst>
        </pc:spChg>
      </pc:sldChg>
      <pc:sldChg chg="addSp delSp modSp add del mod ord">
        <pc:chgData name="Ravi Teja" userId="1373ca4f6d7ae2ac" providerId="LiveId" clId="{71A60089-856D-4943-8E2D-46277A77A811}" dt="2024-07-03T22:20:22.782" v="680" actId="47"/>
        <pc:sldMkLst>
          <pc:docMk/>
          <pc:sldMk cId="2129819391" sldId="316"/>
        </pc:sldMkLst>
        <pc:spChg chg="add mod">
          <ac:chgData name="Ravi Teja" userId="1373ca4f6d7ae2ac" providerId="LiveId" clId="{71A60089-856D-4943-8E2D-46277A77A811}" dt="2024-07-03T22:04:20.262" v="653" actId="20577"/>
          <ac:spMkLst>
            <pc:docMk/>
            <pc:sldMk cId="2129819391" sldId="316"/>
            <ac:spMk id="2" creationId="{E2083A69-7BDF-E272-1B1D-AA5CBFA28FEE}"/>
          </ac:spMkLst>
        </pc:spChg>
        <pc:spChg chg="mod">
          <ac:chgData name="Ravi Teja" userId="1373ca4f6d7ae2ac" providerId="LiveId" clId="{71A60089-856D-4943-8E2D-46277A77A811}" dt="2024-07-03T22:03:23.842" v="590" actId="14100"/>
          <ac:spMkLst>
            <pc:docMk/>
            <pc:sldMk cId="2129819391" sldId="316"/>
            <ac:spMk id="9" creationId="{97192FAD-B132-1EEA-0046-95955F917974}"/>
          </ac:spMkLst>
        </pc:spChg>
        <pc:spChg chg="mod">
          <ac:chgData name="Ravi Teja" userId="1373ca4f6d7ae2ac" providerId="LiveId" clId="{71A60089-856D-4943-8E2D-46277A77A811}" dt="2024-07-03T21:54:37.342" v="535" actId="6549"/>
          <ac:spMkLst>
            <pc:docMk/>
            <pc:sldMk cId="2129819391" sldId="316"/>
            <ac:spMk id="17" creationId="{D96FA189-889F-4E1F-BBA3-0382D70266B6}"/>
          </ac:spMkLst>
        </pc:spChg>
        <pc:picChg chg="del">
          <ac:chgData name="Ravi Teja" userId="1373ca4f6d7ae2ac" providerId="LiveId" clId="{71A60089-856D-4943-8E2D-46277A77A811}" dt="2024-07-03T22:02:42.235" v="588" actId="478"/>
          <ac:picMkLst>
            <pc:docMk/>
            <pc:sldMk cId="2129819391" sldId="316"/>
            <ac:picMk id="8" creationId="{8D182A91-9C6D-E370-EACD-7575CCB57A5C}"/>
          </ac:picMkLst>
        </pc:picChg>
      </pc:sldChg>
      <pc:sldChg chg="addSp delSp modSp add mod">
        <pc:chgData name="Ravi Teja" userId="1373ca4f6d7ae2ac" providerId="LiveId" clId="{71A60089-856D-4943-8E2D-46277A77A811}" dt="2024-07-03T22:00:31.642" v="587" actId="1076"/>
        <pc:sldMkLst>
          <pc:docMk/>
          <pc:sldMk cId="2306605241" sldId="317"/>
        </pc:sldMkLst>
        <pc:spChg chg="add mod">
          <ac:chgData name="Ravi Teja" userId="1373ca4f6d7ae2ac" providerId="LiveId" clId="{71A60089-856D-4943-8E2D-46277A77A811}" dt="2024-07-03T22:00:31.642" v="587" actId="1076"/>
          <ac:spMkLst>
            <pc:docMk/>
            <pc:sldMk cId="2306605241" sldId="317"/>
            <ac:spMk id="5" creationId="{30902436-360E-9E3D-88E2-D0F5CDA1A6FD}"/>
          </ac:spMkLst>
        </pc:spChg>
        <pc:spChg chg="mod">
          <ac:chgData name="Ravi Teja" userId="1373ca4f6d7ae2ac" providerId="LiveId" clId="{71A60089-856D-4943-8E2D-46277A77A811}" dt="2024-07-03T22:00:15.858" v="585" actId="20577"/>
          <ac:spMkLst>
            <pc:docMk/>
            <pc:sldMk cId="2306605241" sldId="317"/>
            <ac:spMk id="9" creationId="{97192FAD-B132-1EEA-0046-95955F917974}"/>
          </ac:spMkLst>
        </pc:spChg>
        <pc:picChg chg="add mod">
          <ac:chgData name="Ravi Teja" userId="1373ca4f6d7ae2ac" providerId="LiveId" clId="{71A60089-856D-4943-8E2D-46277A77A811}" dt="2024-07-03T21:59:45.126" v="578" actId="1076"/>
          <ac:picMkLst>
            <pc:docMk/>
            <pc:sldMk cId="2306605241" sldId="317"/>
            <ac:picMk id="3" creationId="{E13C86E9-AF79-B2DF-C782-64E7C6E886EC}"/>
          </ac:picMkLst>
        </pc:picChg>
        <pc:picChg chg="del">
          <ac:chgData name="Ravi Teja" userId="1373ca4f6d7ae2ac" providerId="LiveId" clId="{71A60089-856D-4943-8E2D-46277A77A811}" dt="2024-07-03T21:57:23.668" v="537" actId="478"/>
          <ac:picMkLst>
            <pc:docMk/>
            <pc:sldMk cId="2306605241" sldId="317"/>
            <ac:picMk id="8" creationId="{8D182A91-9C6D-E370-EACD-7575CCB57A5C}"/>
          </ac:picMkLst>
        </pc:picChg>
      </pc:sldChg>
      <pc:sldChg chg="addSp delSp modSp add mod ord">
        <pc:chgData name="Ravi Teja" userId="1373ca4f6d7ae2ac" providerId="LiveId" clId="{71A60089-856D-4943-8E2D-46277A77A811}" dt="2024-07-03T22:50:00.015" v="1433" actId="20577"/>
        <pc:sldMkLst>
          <pc:docMk/>
          <pc:sldMk cId="2422493308" sldId="318"/>
        </pc:sldMkLst>
        <pc:spChg chg="del mod">
          <ac:chgData name="Ravi Teja" userId="1373ca4f6d7ae2ac" providerId="LiveId" clId="{71A60089-856D-4943-8E2D-46277A77A811}" dt="2024-07-03T22:34:55.719" v="944" actId="478"/>
          <ac:spMkLst>
            <pc:docMk/>
            <pc:sldMk cId="2422493308" sldId="318"/>
            <ac:spMk id="3" creationId="{FFC9888F-563B-4434-8AEA-9EC79214A882}"/>
          </ac:spMkLst>
        </pc:spChg>
        <pc:spChg chg="add del mod">
          <ac:chgData name="Ravi Teja" userId="1373ca4f6d7ae2ac" providerId="LiveId" clId="{71A60089-856D-4943-8E2D-46277A77A811}" dt="2024-07-03T22:35:00.606" v="947" actId="478"/>
          <ac:spMkLst>
            <pc:docMk/>
            <pc:sldMk cId="2422493308" sldId="318"/>
            <ac:spMk id="5" creationId="{1EFBDA70-B0BD-C6CA-2698-57F8C7EFAFA1}"/>
          </ac:spMkLst>
        </pc:spChg>
        <pc:spChg chg="add mod">
          <ac:chgData name="Ravi Teja" userId="1373ca4f6d7ae2ac" providerId="LiveId" clId="{71A60089-856D-4943-8E2D-46277A77A811}" dt="2024-07-03T22:50:00.015" v="1433" actId="20577"/>
          <ac:spMkLst>
            <pc:docMk/>
            <pc:sldMk cId="2422493308" sldId="318"/>
            <ac:spMk id="9" creationId="{0677A676-2E23-1362-0599-934651FAE499}"/>
          </ac:spMkLst>
        </pc:spChg>
        <pc:spChg chg="del mod">
          <ac:chgData name="Ravi Teja" userId="1373ca4f6d7ae2ac" providerId="LiveId" clId="{71A60089-856D-4943-8E2D-46277A77A811}" dt="2024-07-03T22:34:55.719" v="944" actId="478"/>
          <ac:spMkLst>
            <pc:docMk/>
            <pc:sldMk cId="2422493308" sldId="318"/>
            <ac:spMk id="11" creationId="{2AA924A7-1299-90E5-CD51-972825EB314C}"/>
          </ac:spMkLst>
        </pc:spChg>
        <pc:spChg chg="del mod">
          <ac:chgData name="Ravi Teja" userId="1373ca4f6d7ae2ac" providerId="LiveId" clId="{71A60089-856D-4943-8E2D-46277A77A811}" dt="2024-07-03T22:34:55.719" v="944" actId="478"/>
          <ac:spMkLst>
            <pc:docMk/>
            <pc:sldMk cId="2422493308" sldId="318"/>
            <ac:spMk id="12" creationId="{0FE8BF80-D74D-B38C-FD8A-D314B6BF25EA}"/>
          </ac:spMkLst>
        </pc:spChg>
        <pc:spChg chg="del mod">
          <ac:chgData name="Ravi Teja" userId="1373ca4f6d7ae2ac" providerId="LiveId" clId="{71A60089-856D-4943-8E2D-46277A77A811}" dt="2024-07-03T22:34:55.719" v="944" actId="478"/>
          <ac:spMkLst>
            <pc:docMk/>
            <pc:sldMk cId="2422493308" sldId="318"/>
            <ac:spMk id="13" creationId="{28867FFE-2928-2FC7-0C21-8B97DE3A9BAD}"/>
          </ac:spMkLst>
        </pc:spChg>
        <pc:spChg chg="add mod">
          <ac:chgData name="Ravi Teja" userId="1373ca4f6d7ae2ac" providerId="LiveId" clId="{71A60089-856D-4943-8E2D-46277A77A811}" dt="2024-07-03T22:48:57.541" v="1391" actId="122"/>
          <ac:spMkLst>
            <pc:docMk/>
            <pc:sldMk cId="2422493308" sldId="318"/>
            <ac:spMk id="15" creationId="{CE2D5A0B-1858-FC48-92C6-1264956EDE66}"/>
          </ac:spMkLst>
        </pc:spChg>
        <pc:spChg chg="add mod">
          <ac:chgData name="Ravi Teja" userId="1373ca4f6d7ae2ac" providerId="LiveId" clId="{71A60089-856D-4943-8E2D-46277A77A811}" dt="2024-07-03T22:48:59.837" v="1392" actId="122"/>
          <ac:spMkLst>
            <pc:docMk/>
            <pc:sldMk cId="2422493308" sldId="318"/>
            <ac:spMk id="16" creationId="{8AA56D16-E3AC-E67B-E55D-FB4B2C7DA48F}"/>
          </ac:spMkLst>
        </pc:spChg>
        <pc:spChg chg="mod">
          <ac:chgData name="Ravi Teja" userId="1373ca4f6d7ae2ac" providerId="LiveId" clId="{71A60089-856D-4943-8E2D-46277A77A811}" dt="2024-07-03T22:35:34.502" v="954" actId="20577"/>
          <ac:spMkLst>
            <pc:docMk/>
            <pc:sldMk cId="2422493308" sldId="318"/>
            <ac:spMk id="17" creationId="{D96FA189-889F-4E1F-BBA3-0382D70266B6}"/>
          </ac:spMkLst>
        </pc:spChg>
        <pc:picChg chg="add mod">
          <ac:chgData name="Ravi Teja" userId="1373ca4f6d7ae2ac" providerId="LiveId" clId="{71A60089-856D-4943-8E2D-46277A77A811}" dt="2024-07-03T22:43:39.652" v="1155" actId="1076"/>
          <ac:picMkLst>
            <pc:docMk/>
            <pc:sldMk cId="2422493308" sldId="318"/>
            <ac:picMk id="6" creationId="{BEC61ED2-2DB6-0664-54A2-63C31668DB5F}"/>
          </ac:picMkLst>
        </pc:picChg>
        <pc:picChg chg="add mod">
          <ac:chgData name="Ravi Teja" userId="1373ca4f6d7ae2ac" providerId="LiveId" clId="{71A60089-856D-4943-8E2D-46277A77A811}" dt="2024-07-03T22:46:55.076" v="1348" actId="1076"/>
          <ac:picMkLst>
            <pc:docMk/>
            <pc:sldMk cId="2422493308" sldId="318"/>
            <ac:picMk id="8" creationId="{BF773795-A3FF-DFCD-A4AC-1585F78D1070}"/>
          </ac:picMkLst>
        </pc:picChg>
        <pc:cxnChg chg="add">
          <ac:chgData name="Ravi Teja" userId="1373ca4f6d7ae2ac" providerId="LiveId" clId="{71A60089-856D-4943-8E2D-46277A77A811}" dt="2024-07-03T22:47:11.487" v="1349" actId="11529"/>
          <ac:cxnSpMkLst>
            <pc:docMk/>
            <pc:sldMk cId="2422493308" sldId="318"/>
            <ac:cxnSpMk id="14" creationId="{DBFB9A1D-E80B-30A9-14B6-D7B92119A191}"/>
          </ac:cxnSpMkLst>
        </pc:cxnChg>
      </pc:sldChg>
      <pc:sldChg chg="modSp add mod">
        <pc:chgData name="Ravi Teja" userId="1373ca4f6d7ae2ac" providerId="LiveId" clId="{71A60089-856D-4943-8E2D-46277A77A811}" dt="2024-07-03T22:49:11.810" v="1394" actId="120"/>
        <pc:sldMkLst>
          <pc:docMk/>
          <pc:sldMk cId="1385262400" sldId="319"/>
        </pc:sldMkLst>
        <pc:spChg chg="mod">
          <ac:chgData name="Ravi Teja" userId="1373ca4f6d7ae2ac" providerId="LiveId" clId="{71A60089-856D-4943-8E2D-46277A77A811}" dt="2024-07-03T22:29:09.287" v="884" actId="20577"/>
          <ac:spMkLst>
            <pc:docMk/>
            <pc:sldMk cId="1385262400" sldId="319"/>
            <ac:spMk id="3" creationId="{FFC9888F-563B-4434-8AEA-9EC79214A882}"/>
          </ac:spMkLst>
        </pc:spChg>
        <pc:spChg chg="mod">
          <ac:chgData name="Ravi Teja" userId="1373ca4f6d7ae2ac" providerId="LiveId" clId="{71A60089-856D-4943-8E2D-46277A77A811}" dt="2024-07-03T22:49:08.210" v="1393" actId="120"/>
          <ac:spMkLst>
            <pc:docMk/>
            <pc:sldMk cId="1385262400" sldId="319"/>
            <ac:spMk id="11" creationId="{2AA924A7-1299-90E5-CD51-972825EB314C}"/>
          </ac:spMkLst>
        </pc:spChg>
        <pc:spChg chg="mod">
          <ac:chgData name="Ravi Teja" userId="1373ca4f6d7ae2ac" providerId="LiveId" clId="{71A60089-856D-4943-8E2D-46277A77A811}" dt="2024-07-03T22:49:11.810" v="1394" actId="120"/>
          <ac:spMkLst>
            <pc:docMk/>
            <pc:sldMk cId="1385262400" sldId="319"/>
            <ac:spMk id="12" creationId="{0FE8BF80-D74D-B38C-FD8A-D314B6BF25EA}"/>
          </ac:spMkLst>
        </pc:spChg>
        <pc:spChg chg="mod">
          <ac:chgData name="Ravi Teja" userId="1373ca4f6d7ae2ac" providerId="LiveId" clId="{71A60089-856D-4943-8E2D-46277A77A811}" dt="2024-07-03T22:28:33.797" v="883" actId="1035"/>
          <ac:spMkLst>
            <pc:docMk/>
            <pc:sldMk cId="1385262400" sldId="319"/>
            <ac:spMk id="13" creationId="{28867FFE-2928-2FC7-0C21-8B97DE3A9BAD}"/>
          </ac:spMkLst>
        </pc:spChg>
      </pc:sldChg>
      <pc:sldChg chg="new del">
        <pc:chgData name="Ravi Teja" userId="1373ca4f6d7ae2ac" providerId="LiveId" clId="{71A60089-856D-4943-8E2D-46277A77A811}" dt="2024-07-03T22:33:46.890" v="913" actId="47"/>
        <pc:sldMkLst>
          <pc:docMk/>
          <pc:sldMk cId="1857574036" sldId="320"/>
        </pc:sldMkLst>
      </pc:sldChg>
      <pc:sldChg chg="modSp add del mod">
        <pc:chgData name="Ravi Teja" userId="1373ca4f6d7ae2ac" providerId="LiveId" clId="{71A60089-856D-4943-8E2D-46277A77A811}" dt="2024-07-03T22:50:39.667" v="1436" actId="47"/>
        <pc:sldMkLst>
          <pc:docMk/>
          <pc:sldMk cId="2485491222" sldId="320"/>
        </pc:sldMkLst>
        <pc:spChg chg="mod">
          <ac:chgData name="Ravi Teja" userId="1373ca4f6d7ae2ac" providerId="LiveId" clId="{71A60089-856D-4943-8E2D-46277A77A811}" dt="2024-07-03T22:33:53.933" v="916" actId="20577"/>
          <ac:spMkLst>
            <pc:docMk/>
            <pc:sldMk cId="2485491222" sldId="320"/>
            <ac:spMk id="2" creationId="{1049CD5B-E723-4D8D-B2E6-FCE1736FCF84}"/>
          </ac:spMkLst>
        </pc:spChg>
      </pc:sldChg>
      <pc:sldChg chg="addSp delSp modSp add mod">
        <pc:chgData name="Ravi Teja" userId="1373ca4f6d7ae2ac" providerId="LiveId" clId="{71A60089-856D-4943-8E2D-46277A77A811}" dt="2024-07-04T22:06:49.051" v="1587" actId="1076"/>
        <pc:sldMkLst>
          <pc:docMk/>
          <pc:sldMk cId="3533692492" sldId="320"/>
        </pc:sldMkLst>
        <pc:spChg chg="mod">
          <ac:chgData name="Ravi Teja" userId="1373ca4f6d7ae2ac" providerId="LiveId" clId="{71A60089-856D-4943-8E2D-46277A77A811}" dt="2024-07-04T21:57:32.855" v="1563" actId="20577"/>
          <ac:spMkLst>
            <pc:docMk/>
            <pc:sldMk cId="3533692492" sldId="320"/>
            <ac:spMk id="9" creationId="{0677A676-2E23-1362-0599-934651FAE499}"/>
          </ac:spMkLst>
        </pc:spChg>
        <pc:spChg chg="del">
          <ac:chgData name="Ravi Teja" userId="1373ca4f6d7ae2ac" providerId="LiveId" clId="{71A60089-856D-4943-8E2D-46277A77A811}" dt="2024-07-04T22:06:37.485" v="1565" actId="478"/>
          <ac:spMkLst>
            <pc:docMk/>
            <pc:sldMk cId="3533692492" sldId="320"/>
            <ac:spMk id="15" creationId="{CE2D5A0B-1858-FC48-92C6-1264956EDE66}"/>
          </ac:spMkLst>
        </pc:spChg>
        <pc:spChg chg="del">
          <ac:chgData name="Ravi Teja" userId="1373ca4f6d7ae2ac" providerId="LiveId" clId="{71A60089-856D-4943-8E2D-46277A77A811}" dt="2024-07-04T22:06:37.485" v="1565" actId="478"/>
          <ac:spMkLst>
            <pc:docMk/>
            <pc:sldMk cId="3533692492" sldId="320"/>
            <ac:spMk id="16" creationId="{8AA56D16-E3AC-E67B-E55D-FB4B2C7DA48F}"/>
          </ac:spMkLst>
        </pc:spChg>
        <pc:spChg chg="mod">
          <ac:chgData name="Ravi Teja" userId="1373ca4f6d7ae2ac" providerId="LiveId" clId="{71A60089-856D-4943-8E2D-46277A77A811}" dt="2024-07-04T21:38:35" v="1495" actId="20577"/>
          <ac:spMkLst>
            <pc:docMk/>
            <pc:sldMk cId="3533692492" sldId="320"/>
            <ac:spMk id="17" creationId="{D96FA189-889F-4E1F-BBA3-0382D70266B6}"/>
          </ac:spMkLst>
        </pc:spChg>
        <pc:picChg chg="add mod">
          <ac:chgData name="Ravi Teja" userId="1373ca4f6d7ae2ac" providerId="LiveId" clId="{71A60089-856D-4943-8E2D-46277A77A811}" dt="2024-07-04T22:06:49.051" v="1587" actId="1076"/>
          <ac:picMkLst>
            <pc:docMk/>
            <pc:sldMk cId="3533692492" sldId="320"/>
            <ac:picMk id="3" creationId="{BEBD185D-2B1F-2783-7C62-1B48B552E379}"/>
          </ac:picMkLst>
        </pc:picChg>
        <pc:picChg chg="del">
          <ac:chgData name="Ravi Teja" userId="1373ca4f6d7ae2ac" providerId="LiveId" clId="{71A60089-856D-4943-8E2D-46277A77A811}" dt="2024-07-04T22:06:35.453" v="1564" actId="478"/>
          <ac:picMkLst>
            <pc:docMk/>
            <pc:sldMk cId="3533692492" sldId="320"/>
            <ac:picMk id="6" creationId="{BEC61ED2-2DB6-0664-54A2-63C31668DB5F}"/>
          </ac:picMkLst>
        </pc:picChg>
        <pc:picChg chg="del">
          <ac:chgData name="Ravi Teja" userId="1373ca4f6d7ae2ac" providerId="LiveId" clId="{71A60089-856D-4943-8E2D-46277A77A811}" dt="2024-07-04T22:06:35.453" v="1564" actId="478"/>
          <ac:picMkLst>
            <pc:docMk/>
            <pc:sldMk cId="3533692492" sldId="320"/>
            <ac:picMk id="8" creationId="{BF773795-A3FF-DFCD-A4AC-1585F78D1070}"/>
          </ac:picMkLst>
        </pc:picChg>
        <pc:cxnChg chg="del mod">
          <ac:chgData name="Ravi Teja" userId="1373ca4f6d7ae2ac" providerId="LiveId" clId="{71A60089-856D-4943-8E2D-46277A77A811}" dt="2024-07-04T22:06:35.453" v="1564" actId="478"/>
          <ac:cxnSpMkLst>
            <pc:docMk/>
            <pc:sldMk cId="3533692492" sldId="320"/>
            <ac:cxnSpMk id="14" creationId="{DBFB9A1D-E80B-30A9-14B6-D7B92119A191}"/>
          </ac:cxnSpMkLst>
        </pc:cxnChg>
      </pc:sldChg>
      <pc:sldChg chg="new del">
        <pc:chgData name="Ravi Teja" userId="1373ca4f6d7ae2ac" providerId="LiveId" clId="{71A60089-856D-4943-8E2D-46277A77A811}" dt="2024-07-03T22:33:12.950" v="899" actId="47"/>
        <pc:sldMkLst>
          <pc:docMk/>
          <pc:sldMk cId="3597418205" sldId="32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8B-4927-A032-365008DCD63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8B-4927-A032-365008DCD63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8B-4927-A032-365008DCD63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bg2">
                        <a:lumMod val="10000"/>
                        <a:alpha val="97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Training Split</c:v>
                </c:pt>
                <c:pt idx="1">
                  <c:v>Validation Split</c:v>
                </c:pt>
                <c:pt idx="2">
                  <c:v>Testing Split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6123</c:v>
                </c:pt>
                <c:pt idx="1">
                  <c:v>1670</c:v>
                </c:pt>
                <c:pt idx="2">
                  <c:v>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B2-4488-B8C2-1A92BBC8D25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210519162342347"/>
          <c:y val="2.0957289374291248E-2"/>
          <c:w val="0.26020782972610706"/>
          <c:h val="0.26919437039482019"/>
        </c:manualLayout>
      </c:layout>
      <c:overlay val="1"/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bg2">
              <a:lumMod val="10000"/>
              <a:alpha val="97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269505-13B0-4CFC-85D6-44FFCC7214A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1FC1E62-A896-4C17-A14E-8933099DFC4C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Model: YOLO V8 Medium </a:t>
          </a:r>
        </a:p>
        <a:p>
          <a:r>
            <a:rPr lang="en-DE" sz="1200" dirty="0">
              <a:ea typeface="+mn-lt"/>
              <a:cs typeface="+mn-lt"/>
            </a:rPr>
            <a:t>Processor: </a:t>
          </a:r>
          <a:r>
            <a:rPr lang="en-DE" sz="1200" b="1" dirty="0">
              <a:ea typeface="+mn-lt"/>
              <a:cs typeface="+mn-lt"/>
            </a:rPr>
            <a:t>I</a:t>
          </a:r>
          <a:r>
            <a:rPr lang="pt-BR" sz="1200" b="1" dirty="0">
              <a:ea typeface="+mn-lt"/>
              <a:cs typeface="+mn-lt"/>
            </a:rPr>
            <a:t>ntel(R) Core(TM) i7-10700K CPU @ 3.80GHz</a:t>
          </a:r>
          <a:endParaRPr lang="en-DE" sz="1200" b="1" dirty="0">
            <a:ea typeface="+mn-lt"/>
            <a:cs typeface="+mn-lt"/>
          </a:endParaRPr>
        </a:p>
        <a:p>
          <a:r>
            <a:rPr lang="en-DE" sz="1200" dirty="0">
              <a:ea typeface="+mn-lt"/>
              <a:cs typeface="+mn-lt"/>
            </a:rPr>
            <a:t>Dataset: ~9400 images </a:t>
          </a:r>
          <a:endParaRPr lang="en-IN" sz="1200" dirty="0"/>
        </a:p>
      </dgm:t>
    </dgm:pt>
    <dgm:pt modelId="{893DF2BB-49FF-499C-B1EF-7B4F78966CB8}" type="parTrans" cxnId="{49774981-1D1B-4FC3-8CFA-12ED1A3D5D7F}">
      <dgm:prSet/>
      <dgm:spPr/>
      <dgm:t>
        <a:bodyPr/>
        <a:lstStyle/>
        <a:p>
          <a:endParaRPr lang="en-IN" sz="1600"/>
        </a:p>
      </dgm:t>
    </dgm:pt>
    <dgm:pt modelId="{7C49114D-38DA-41B8-90A3-7A4CD20DC0EB}" type="sibTrans" cxnId="{49774981-1D1B-4FC3-8CFA-12ED1A3D5D7F}">
      <dgm:prSet/>
      <dgm:spPr/>
      <dgm:t>
        <a:bodyPr/>
        <a:lstStyle/>
        <a:p>
          <a:endParaRPr lang="en-IN" sz="1600"/>
        </a:p>
      </dgm:t>
    </dgm:pt>
    <dgm:pt modelId="{6F5F9BD5-4092-4060-B6DE-44C047A753B9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Image size: </a:t>
          </a:r>
          <a:r>
            <a:rPr lang="en-DE" sz="1200" b="1" dirty="0">
              <a:ea typeface="+mn-lt"/>
              <a:cs typeface="+mn-lt"/>
            </a:rPr>
            <a:t>224x224 pixels</a:t>
          </a:r>
        </a:p>
        <a:p>
          <a:r>
            <a:rPr lang="en-DE" sz="1200" dirty="0">
              <a:ea typeface="+mn-lt"/>
              <a:cs typeface="+mn-lt"/>
            </a:rPr>
            <a:t>Time taken for each epoch: </a:t>
          </a:r>
          <a:r>
            <a:rPr lang="en-DE" sz="1400" b="1" dirty="0">
              <a:solidFill>
                <a:srgbClr val="002060"/>
              </a:solidFill>
              <a:ea typeface="+mn-lt"/>
              <a:cs typeface="+mn-lt"/>
            </a:rPr>
            <a:t>50 Minutes</a:t>
          </a:r>
          <a:r>
            <a:rPr lang="en-DE" sz="1400" dirty="0">
              <a:solidFill>
                <a:srgbClr val="FF0000"/>
              </a:solidFill>
              <a:ea typeface="+mn-lt"/>
              <a:cs typeface="+mn-lt"/>
            </a:rPr>
            <a:t> </a:t>
          </a:r>
          <a:endParaRPr lang="en-IN" sz="1200" dirty="0"/>
        </a:p>
      </dgm:t>
    </dgm:pt>
    <dgm:pt modelId="{54671EA7-71CB-4B2C-85C2-71954B2E042F}" type="parTrans" cxnId="{0D032528-5836-4C64-9B71-3C4424C3C01A}">
      <dgm:prSet/>
      <dgm:spPr/>
      <dgm:t>
        <a:bodyPr/>
        <a:lstStyle/>
        <a:p>
          <a:endParaRPr lang="en-IN" sz="1600"/>
        </a:p>
      </dgm:t>
    </dgm:pt>
    <dgm:pt modelId="{954494A8-006E-4864-AA7D-C55359CE73E7}" type="sibTrans" cxnId="{0D032528-5836-4C64-9B71-3C4424C3C01A}">
      <dgm:prSet/>
      <dgm:spPr/>
      <dgm:t>
        <a:bodyPr/>
        <a:lstStyle/>
        <a:p>
          <a:endParaRPr lang="en-IN" sz="1600"/>
        </a:p>
      </dgm:t>
    </dgm:pt>
    <dgm:pt modelId="{2C55E699-1D77-4341-B3BB-466C9AA4D4EC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Image size: </a:t>
          </a:r>
          <a:r>
            <a:rPr lang="en-DE" sz="1200" b="1" dirty="0">
              <a:ea typeface="+mn-lt"/>
              <a:cs typeface="+mn-lt"/>
            </a:rPr>
            <a:t>640x640 pixels</a:t>
          </a:r>
        </a:p>
        <a:p>
          <a:r>
            <a:rPr lang="en-DE" sz="1200" dirty="0">
              <a:ea typeface="+mn-lt"/>
              <a:cs typeface="+mn-lt"/>
            </a:rPr>
            <a:t>Time taken for each epoch: </a:t>
          </a:r>
          <a:r>
            <a:rPr lang="en-DE" sz="1400" b="1" dirty="0">
              <a:solidFill>
                <a:srgbClr val="002060"/>
              </a:solidFill>
              <a:ea typeface="+mn-lt"/>
              <a:cs typeface="+mn-lt"/>
            </a:rPr>
            <a:t>10 Hours</a:t>
          </a:r>
          <a:endParaRPr lang="en-IN" sz="1200" b="1" dirty="0">
            <a:solidFill>
              <a:srgbClr val="002060"/>
            </a:solidFill>
          </a:endParaRPr>
        </a:p>
      </dgm:t>
    </dgm:pt>
    <dgm:pt modelId="{44737E0E-3085-4125-903D-56D3DD463E20}" type="parTrans" cxnId="{3B19A950-65FE-4ED3-BB55-86D80FCEC745}">
      <dgm:prSet/>
      <dgm:spPr/>
      <dgm:t>
        <a:bodyPr/>
        <a:lstStyle/>
        <a:p>
          <a:endParaRPr lang="en-IN" sz="1600"/>
        </a:p>
      </dgm:t>
    </dgm:pt>
    <dgm:pt modelId="{8898EB31-18F8-430D-96CA-725256509A96}" type="sibTrans" cxnId="{3B19A950-65FE-4ED3-BB55-86D80FCEC745}">
      <dgm:prSet/>
      <dgm:spPr/>
      <dgm:t>
        <a:bodyPr/>
        <a:lstStyle/>
        <a:p>
          <a:endParaRPr lang="en-IN" sz="1600"/>
        </a:p>
      </dgm:t>
    </dgm:pt>
    <dgm:pt modelId="{149AF72B-F220-4713-84BC-F05DD0D86525}" type="pres">
      <dgm:prSet presAssocID="{61269505-13B0-4CFC-85D6-44FFCC721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A337AC-F792-4B1D-A7B4-11D7BE689328}" type="pres">
      <dgm:prSet presAssocID="{81FC1E62-A896-4C17-A14E-8933099DFC4C}" presName="hierRoot1" presStyleCnt="0">
        <dgm:presLayoutVars>
          <dgm:hierBranch val="init"/>
        </dgm:presLayoutVars>
      </dgm:prSet>
      <dgm:spPr/>
    </dgm:pt>
    <dgm:pt modelId="{33722DC2-770D-4378-94F6-87A73B7E1903}" type="pres">
      <dgm:prSet presAssocID="{81FC1E62-A896-4C17-A14E-8933099DFC4C}" presName="rootComposite1" presStyleCnt="0"/>
      <dgm:spPr/>
    </dgm:pt>
    <dgm:pt modelId="{46092B0A-6262-47EA-89A5-67303598D5E5}" type="pres">
      <dgm:prSet presAssocID="{81FC1E62-A896-4C17-A14E-8933099DFC4C}" presName="rootText1" presStyleLbl="node0" presStyleIdx="0" presStyleCnt="1" custScaleX="354196" custScaleY="154869">
        <dgm:presLayoutVars>
          <dgm:chPref val="3"/>
        </dgm:presLayoutVars>
      </dgm:prSet>
      <dgm:spPr/>
    </dgm:pt>
    <dgm:pt modelId="{6CC36AED-E172-41EB-AB08-7171B2280A7C}" type="pres">
      <dgm:prSet presAssocID="{81FC1E62-A896-4C17-A14E-8933099DFC4C}" presName="rootConnector1" presStyleLbl="node1" presStyleIdx="0" presStyleCnt="0"/>
      <dgm:spPr/>
    </dgm:pt>
    <dgm:pt modelId="{201CA459-3908-4933-8F28-F54523A8B4C4}" type="pres">
      <dgm:prSet presAssocID="{81FC1E62-A896-4C17-A14E-8933099DFC4C}" presName="hierChild2" presStyleCnt="0"/>
      <dgm:spPr/>
    </dgm:pt>
    <dgm:pt modelId="{927A7DAD-B6A7-48FF-A08F-A8C9943A8B97}" type="pres">
      <dgm:prSet presAssocID="{54671EA7-71CB-4B2C-85C2-71954B2E042F}" presName="Name37" presStyleLbl="parChTrans1D2" presStyleIdx="0" presStyleCnt="2"/>
      <dgm:spPr/>
    </dgm:pt>
    <dgm:pt modelId="{EDAA334E-0CA1-45BF-B4BE-1CCCF13801FF}" type="pres">
      <dgm:prSet presAssocID="{6F5F9BD5-4092-4060-B6DE-44C047A753B9}" presName="hierRoot2" presStyleCnt="0">
        <dgm:presLayoutVars>
          <dgm:hierBranch val="init"/>
        </dgm:presLayoutVars>
      </dgm:prSet>
      <dgm:spPr/>
    </dgm:pt>
    <dgm:pt modelId="{1E7D7DA2-94AA-466A-88E5-40CF162816CF}" type="pres">
      <dgm:prSet presAssocID="{6F5F9BD5-4092-4060-B6DE-44C047A753B9}" presName="rootComposite" presStyleCnt="0"/>
      <dgm:spPr/>
    </dgm:pt>
    <dgm:pt modelId="{C4A8836F-BD14-438A-89EA-B2C61866846F}" type="pres">
      <dgm:prSet presAssocID="{6F5F9BD5-4092-4060-B6DE-44C047A753B9}" presName="rootText" presStyleLbl="node2" presStyleIdx="0" presStyleCnt="2" custScaleX="275705" custScaleY="167008">
        <dgm:presLayoutVars>
          <dgm:chPref val="3"/>
        </dgm:presLayoutVars>
      </dgm:prSet>
      <dgm:spPr/>
    </dgm:pt>
    <dgm:pt modelId="{E4D9070A-7374-4C66-B79E-E502F53410CD}" type="pres">
      <dgm:prSet presAssocID="{6F5F9BD5-4092-4060-B6DE-44C047A753B9}" presName="rootConnector" presStyleLbl="node2" presStyleIdx="0" presStyleCnt="2"/>
      <dgm:spPr/>
    </dgm:pt>
    <dgm:pt modelId="{9E69F121-D013-41CF-8065-70B14759AF76}" type="pres">
      <dgm:prSet presAssocID="{6F5F9BD5-4092-4060-B6DE-44C047A753B9}" presName="hierChild4" presStyleCnt="0"/>
      <dgm:spPr/>
    </dgm:pt>
    <dgm:pt modelId="{42BBDBAC-CC73-4684-AB86-B142C49FE00A}" type="pres">
      <dgm:prSet presAssocID="{6F5F9BD5-4092-4060-B6DE-44C047A753B9}" presName="hierChild5" presStyleCnt="0"/>
      <dgm:spPr/>
    </dgm:pt>
    <dgm:pt modelId="{069ED2B0-A6D8-40A8-9C2A-6873D51318D9}" type="pres">
      <dgm:prSet presAssocID="{44737E0E-3085-4125-903D-56D3DD463E20}" presName="Name37" presStyleLbl="parChTrans1D2" presStyleIdx="1" presStyleCnt="2"/>
      <dgm:spPr/>
    </dgm:pt>
    <dgm:pt modelId="{D0DF2E60-CBAE-4CCE-9A62-7B79AD9EF7D3}" type="pres">
      <dgm:prSet presAssocID="{2C55E699-1D77-4341-B3BB-466C9AA4D4EC}" presName="hierRoot2" presStyleCnt="0">
        <dgm:presLayoutVars>
          <dgm:hierBranch val="init"/>
        </dgm:presLayoutVars>
      </dgm:prSet>
      <dgm:spPr/>
    </dgm:pt>
    <dgm:pt modelId="{EE45306A-759B-479C-8CE4-DB452D149FE0}" type="pres">
      <dgm:prSet presAssocID="{2C55E699-1D77-4341-B3BB-466C9AA4D4EC}" presName="rootComposite" presStyleCnt="0"/>
      <dgm:spPr/>
    </dgm:pt>
    <dgm:pt modelId="{60B71883-B6A6-498C-9922-87EF81DAD534}" type="pres">
      <dgm:prSet presAssocID="{2C55E699-1D77-4341-B3BB-466C9AA4D4EC}" presName="rootText" presStyleLbl="node2" presStyleIdx="1" presStyleCnt="2" custScaleX="246913" custScaleY="167008">
        <dgm:presLayoutVars>
          <dgm:chPref val="3"/>
        </dgm:presLayoutVars>
      </dgm:prSet>
      <dgm:spPr/>
    </dgm:pt>
    <dgm:pt modelId="{6824F695-4A39-4F1D-87F3-FB87B181EFC6}" type="pres">
      <dgm:prSet presAssocID="{2C55E699-1D77-4341-B3BB-466C9AA4D4EC}" presName="rootConnector" presStyleLbl="node2" presStyleIdx="1" presStyleCnt="2"/>
      <dgm:spPr/>
    </dgm:pt>
    <dgm:pt modelId="{FF5A66DB-A95C-484F-BE27-08CF766079BC}" type="pres">
      <dgm:prSet presAssocID="{2C55E699-1D77-4341-B3BB-466C9AA4D4EC}" presName="hierChild4" presStyleCnt="0"/>
      <dgm:spPr/>
    </dgm:pt>
    <dgm:pt modelId="{5D1F4336-6E6B-4227-8682-5A18C2B1EE0F}" type="pres">
      <dgm:prSet presAssocID="{2C55E699-1D77-4341-B3BB-466C9AA4D4EC}" presName="hierChild5" presStyleCnt="0"/>
      <dgm:spPr/>
    </dgm:pt>
    <dgm:pt modelId="{DB59C101-15CB-47F0-BCD4-F64540DD4632}" type="pres">
      <dgm:prSet presAssocID="{81FC1E62-A896-4C17-A14E-8933099DFC4C}" presName="hierChild3" presStyleCnt="0"/>
      <dgm:spPr/>
    </dgm:pt>
  </dgm:ptLst>
  <dgm:cxnLst>
    <dgm:cxn modelId="{1C73A606-D83B-4C9F-A8EB-67B06C57994A}" type="presOf" srcId="{54671EA7-71CB-4B2C-85C2-71954B2E042F}" destId="{927A7DAD-B6A7-48FF-A08F-A8C9943A8B97}" srcOrd="0" destOrd="0" presId="urn:microsoft.com/office/officeart/2005/8/layout/orgChart1"/>
    <dgm:cxn modelId="{A5E02010-9B3F-439D-9898-BB272F2FC056}" type="presOf" srcId="{81FC1E62-A896-4C17-A14E-8933099DFC4C}" destId="{6CC36AED-E172-41EB-AB08-7171B2280A7C}" srcOrd="1" destOrd="0" presId="urn:microsoft.com/office/officeart/2005/8/layout/orgChart1"/>
    <dgm:cxn modelId="{0D032528-5836-4C64-9B71-3C4424C3C01A}" srcId="{81FC1E62-A896-4C17-A14E-8933099DFC4C}" destId="{6F5F9BD5-4092-4060-B6DE-44C047A753B9}" srcOrd="0" destOrd="0" parTransId="{54671EA7-71CB-4B2C-85C2-71954B2E042F}" sibTransId="{954494A8-006E-4864-AA7D-C55359CE73E7}"/>
    <dgm:cxn modelId="{3B19A950-65FE-4ED3-BB55-86D80FCEC745}" srcId="{81FC1E62-A896-4C17-A14E-8933099DFC4C}" destId="{2C55E699-1D77-4341-B3BB-466C9AA4D4EC}" srcOrd="1" destOrd="0" parTransId="{44737E0E-3085-4125-903D-56D3DD463E20}" sibTransId="{8898EB31-18F8-430D-96CA-725256509A96}"/>
    <dgm:cxn modelId="{623BFE50-0DF8-4A55-B954-F956A2057939}" type="presOf" srcId="{81FC1E62-A896-4C17-A14E-8933099DFC4C}" destId="{46092B0A-6262-47EA-89A5-67303598D5E5}" srcOrd="0" destOrd="0" presId="urn:microsoft.com/office/officeart/2005/8/layout/orgChart1"/>
    <dgm:cxn modelId="{3A4CB956-D088-4458-BB5A-518E99311494}" type="presOf" srcId="{6F5F9BD5-4092-4060-B6DE-44C047A753B9}" destId="{E4D9070A-7374-4C66-B79E-E502F53410CD}" srcOrd="1" destOrd="0" presId="urn:microsoft.com/office/officeart/2005/8/layout/orgChart1"/>
    <dgm:cxn modelId="{ED7F1779-060E-49AA-BEDF-E4E06C4E5AAA}" type="presOf" srcId="{61269505-13B0-4CFC-85D6-44FFCC7214A9}" destId="{149AF72B-F220-4713-84BC-F05DD0D86525}" srcOrd="0" destOrd="0" presId="urn:microsoft.com/office/officeart/2005/8/layout/orgChart1"/>
    <dgm:cxn modelId="{49774981-1D1B-4FC3-8CFA-12ED1A3D5D7F}" srcId="{61269505-13B0-4CFC-85D6-44FFCC7214A9}" destId="{81FC1E62-A896-4C17-A14E-8933099DFC4C}" srcOrd="0" destOrd="0" parTransId="{893DF2BB-49FF-499C-B1EF-7B4F78966CB8}" sibTransId="{7C49114D-38DA-41B8-90A3-7A4CD20DC0EB}"/>
    <dgm:cxn modelId="{CA0DBEA4-2448-4209-BFFE-5DA7CEA17534}" type="presOf" srcId="{2C55E699-1D77-4341-B3BB-466C9AA4D4EC}" destId="{60B71883-B6A6-498C-9922-87EF81DAD534}" srcOrd="0" destOrd="0" presId="urn:microsoft.com/office/officeart/2005/8/layout/orgChart1"/>
    <dgm:cxn modelId="{02E002C6-2AFC-458F-A6E4-60D452B02DA2}" type="presOf" srcId="{6F5F9BD5-4092-4060-B6DE-44C047A753B9}" destId="{C4A8836F-BD14-438A-89EA-B2C61866846F}" srcOrd="0" destOrd="0" presId="urn:microsoft.com/office/officeart/2005/8/layout/orgChart1"/>
    <dgm:cxn modelId="{D54279CE-CA99-4759-89C9-ADE44CBD1039}" type="presOf" srcId="{2C55E699-1D77-4341-B3BB-466C9AA4D4EC}" destId="{6824F695-4A39-4F1D-87F3-FB87B181EFC6}" srcOrd="1" destOrd="0" presId="urn:microsoft.com/office/officeart/2005/8/layout/orgChart1"/>
    <dgm:cxn modelId="{A12FC0CF-E2B7-42E5-AE84-21D00E8072E4}" type="presOf" srcId="{44737E0E-3085-4125-903D-56D3DD463E20}" destId="{069ED2B0-A6D8-40A8-9C2A-6873D51318D9}" srcOrd="0" destOrd="0" presId="urn:microsoft.com/office/officeart/2005/8/layout/orgChart1"/>
    <dgm:cxn modelId="{EDC8F268-C139-4959-86DA-A9BF011D1989}" type="presParOf" srcId="{149AF72B-F220-4713-84BC-F05DD0D86525}" destId="{E9A337AC-F792-4B1D-A7B4-11D7BE689328}" srcOrd="0" destOrd="0" presId="urn:microsoft.com/office/officeart/2005/8/layout/orgChart1"/>
    <dgm:cxn modelId="{02A2DCCB-7AF7-457F-9F46-3B18C2080931}" type="presParOf" srcId="{E9A337AC-F792-4B1D-A7B4-11D7BE689328}" destId="{33722DC2-770D-4378-94F6-87A73B7E1903}" srcOrd="0" destOrd="0" presId="urn:microsoft.com/office/officeart/2005/8/layout/orgChart1"/>
    <dgm:cxn modelId="{5DE45604-551E-4B28-9AB0-D9E88771AE54}" type="presParOf" srcId="{33722DC2-770D-4378-94F6-87A73B7E1903}" destId="{46092B0A-6262-47EA-89A5-67303598D5E5}" srcOrd="0" destOrd="0" presId="urn:microsoft.com/office/officeart/2005/8/layout/orgChart1"/>
    <dgm:cxn modelId="{F3754F99-D1EF-469D-9EA1-666D8B63BBD6}" type="presParOf" srcId="{33722DC2-770D-4378-94F6-87A73B7E1903}" destId="{6CC36AED-E172-41EB-AB08-7171B2280A7C}" srcOrd="1" destOrd="0" presId="urn:microsoft.com/office/officeart/2005/8/layout/orgChart1"/>
    <dgm:cxn modelId="{4A1A31AE-F6E4-45D5-B04B-1892945BBBCE}" type="presParOf" srcId="{E9A337AC-F792-4B1D-A7B4-11D7BE689328}" destId="{201CA459-3908-4933-8F28-F54523A8B4C4}" srcOrd="1" destOrd="0" presId="urn:microsoft.com/office/officeart/2005/8/layout/orgChart1"/>
    <dgm:cxn modelId="{C873534C-C665-42CB-8F95-579ECB6E52A7}" type="presParOf" srcId="{201CA459-3908-4933-8F28-F54523A8B4C4}" destId="{927A7DAD-B6A7-48FF-A08F-A8C9943A8B97}" srcOrd="0" destOrd="0" presId="urn:microsoft.com/office/officeart/2005/8/layout/orgChart1"/>
    <dgm:cxn modelId="{2FFDF09E-F110-433C-89A9-C707CD62C00E}" type="presParOf" srcId="{201CA459-3908-4933-8F28-F54523A8B4C4}" destId="{EDAA334E-0CA1-45BF-B4BE-1CCCF13801FF}" srcOrd="1" destOrd="0" presId="urn:microsoft.com/office/officeart/2005/8/layout/orgChart1"/>
    <dgm:cxn modelId="{D7831B19-669D-42A8-B892-AAA3E6899D70}" type="presParOf" srcId="{EDAA334E-0CA1-45BF-B4BE-1CCCF13801FF}" destId="{1E7D7DA2-94AA-466A-88E5-40CF162816CF}" srcOrd="0" destOrd="0" presId="urn:microsoft.com/office/officeart/2005/8/layout/orgChart1"/>
    <dgm:cxn modelId="{E315B5BD-3BA8-409A-9726-ACE84BBF75BE}" type="presParOf" srcId="{1E7D7DA2-94AA-466A-88E5-40CF162816CF}" destId="{C4A8836F-BD14-438A-89EA-B2C61866846F}" srcOrd="0" destOrd="0" presId="urn:microsoft.com/office/officeart/2005/8/layout/orgChart1"/>
    <dgm:cxn modelId="{0C1D3DE3-0FE2-4CE6-972C-5F76C244134D}" type="presParOf" srcId="{1E7D7DA2-94AA-466A-88E5-40CF162816CF}" destId="{E4D9070A-7374-4C66-B79E-E502F53410CD}" srcOrd="1" destOrd="0" presId="urn:microsoft.com/office/officeart/2005/8/layout/orgChart1"/>
    <dgm:cxn modelId="{F0CD72F7-7F71-4B0F-83D2-091B20B5CE5C}" type="presParOf" srcId="{EDAA334E-0CA1-45BF-B4BE-1CCCF13801FF}" destId="{9E69F121-D013-41CF-8065-70B14759AF76}" srcOrd="1" destOrd="0" presId="urn:microsoft.com/office/officeart/2005/8/layout/orgChart1"/>
    <dgm:cxn modelId="{E0C2F0B4-8566-4131-B5F3-FFB0458ADED5}" type="presParOf" srcId="{EDAA334E-0CA1-45BF-B4BE-1CCCF13801FF}" destId="{42BBDBAC-CC73-4684-AB86-B142C49FE00A}" srcOrd="2" destOrd="0" presId="urn:microsoft.com/office/officeart/2005/8/layout/orgChart1"/>
    <dgm:cxn modelId="{6155A4F4-DAF9-46FF-A7B9-5783147E3351}" type="presParOf" srcId="{201CA459-3908-4933-8F28-F54523A8B4C4}" destId="{069ED2B0-A6D8-40A8-9C2A-6873D51318D9}" srcOrd="2" destOrd="0" presId="urn:microsoft.com/office/officeart/2005/8/layout/orgChart1"/>
    <dgm:cxn modelId="{69CC1C76-674A-485F-B3B0-928C580869CB}" type="presParOf" srcId="{201CA459-3908-4933-8F28-F54523A8B4C4}" destId="{D0DF2E60-CBAE-4CCE-9A62-7B79AD9EF7D3}" srcOrd="3" destOrd="0" presId="urn:microsoft.com/office/officeart/2005/8/layout/orgChart1"/>
    <dgm:cxn modelId="{F698D531-F767-4A69-ADA7-9CEE354968A4}" type="presParOf" srcId="{D0DF2E60-CBAE-4CCE-9A62-7B79AD9EF7D3}" destId="{EE45306A-759B-479C-8CE4-DB452D149FE0}" srcOrd="0" destOrd="0" presId="urn:microsoft.com/office/officeart/2005/8/layout/orgChart1"/>
    <dgm:cxn modelId="{D413AAD6-36B1-4C0E-B65D-3F95DD6B04D0}" type="presParOf" srcId="{EE45306A-759B-479C-8CE4-DB452D149FE0}" destId="{60B71883-B6A6-498C-9922-87EF81DAD534}" srcOrd="0" destOrd="0" presId="urn:microsoft.com/office/officeart/2005/8/layout/orgChart1"/>
    <dgm:cxn modelId="{62E98B05-25C8-44FD-A8E7-18A2D012659D}" type="presParOf" srcId="{EE45306A-759B-479C-8CE4-DB452D149FE0}" destId="{6824F695-4A39-4F1D-87F3-FB87B181EFC6}" srcOrd="1" destOrd="0" presId="urn:microsoft.com/office/officeart/2005/8/layout/orgChart1"/>
    <dgm:cxn modelId="{F724D7D4-16A8-4218-9EA3-9DB1F0C2C4C6}" type="presParOf" srcId="{D0DF2E60-CBAE-4CCE-9A62-7B79AD9EF7D3}" destId="{FF5A66DB-A95C-484F-BE27-08CF766079BC}" srcOrd="1" destOrd="0" presId="urn:microsoft.com/office/officeart/2005/8/layout/orgChart1"/>
    <dgm:cxn modelId="{22810A6E-946F-4804-815B-3A1EE1661A5E}" type="presParOf" srcId="{D0DF2E60-CBAE-4CCE-9A62-7B79AD9EF7D3}" destId="{5D1F4336-6E6B-4227-8682-5A18C2B1EE0F}" srcOrd="2" destOrd="0" presId="urn:microsoft.com/office/officeart/2005/8/layout/orgChart1"/>
    <dgm:cxn modelId="{B78796B8-326C-4C01-9A02-59F01D69C7F5}" type="presParOf" srcId="{E9A337AC-F792-4B1D-A7B4-11D7BE689328}" destId="{DB59C101-15CB-47F0-BCD4-F64540DD463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269505-13B0-4CFC-85D6-44FFCC7214A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1FC1E62-A896-4C17-A14E-8933099DFC4C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Model: YOLO V8 Medium </a:t>
          </a:r>
        </a:p>
        <a:p>
          <a:r>
            <a:rPr lang="en-DE" sz="1200" dirty="0">
              <a:ea typeface="+mn-lt"/>
              <a:cs typeface="+mn-lt"/>
            </a:rPr>
            <a:t>Processor: </a:t>
          </a:r>
          <a:r>
            <a:rPr lang="en-DE" sz="1200" b="1" dirty="0">
              <a:ea typeface="+mn-lt"/>
              <a:cs typeface="+mn-lt"/>
            </a:rPr>
            <a:t>Nvidia Tesla V 100 16 GB GPU RAM(Cluster)</a:t>
          </a:r>
        </a:p>
        <a:p>
          <a:r>
            <a:rPr lang="en-DE" sz="1200" dirty="0">
              <a:ea typeface="+mn-lt"/>
              <a:cs typeface="+mn-lt"/>
            </a:rPr>
            <a:t>Dataset: ~9400 images </a:t>
          </a:r>
          <a:endParaRPr lang="en-IN" sz="1200" dirty="0"/>
        </a:p>
      </dgm:t>
    </dgm:pt>
    <dgm:pt modelId="{893DF2BB-49FF-499C-B1EF-7B4F78966CB8}" type="parTrans" cxnId="{49774981-1D1B-4FC3-8CFA-12ED1A3D5D7F}">
      <dgm:prSet/>
      <dgm:spPr/>
      <dgm:t>
        <a:bodyPr/>
        <a:lstStyle/>
        <a:p>
          <a:endParaRPr lang="en-IN" sz="1600"/>
        </a:p>
      </dgm:t>
    </dgm:pt>
    <dgm:pt modelId="{7C49114D-38DA-41B8-90A3-7A4CD20DC0EB}" type="sibTrans" cxnId="{49774981-1D1B-4FC3-8CFA-12ED1A3D5D7F}">
      <dgm:prSet/>
      <dgm:spPr/>
      <dgm:t>
        <a:bodyPr/>
        <a:lstStyle/>
        <a:p>
          <a:endParaRPr lang="en-IN" sz="1600"/>
        </a:p>
      </dgm:t>
    </dgm:pt>
    <dgm:pt modelId="{6F5F9BD5-4092-4060-B6DE-44C047A753B9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Image size: </a:t>
          </a:r>
          <a:r>
            <a:rPr lang="en-DE" sz="1200" b="1" dirty="0">
              <a:ea typeface="+mn-lt"/>
              <a:cs typeface="+mn-lt"/>
            </a:rPr>
            <a:t>224x224 pixels</a:t>
          </a:r>
        </a:p>
        <a:p>
          <a:r>
            <a:rPr lang="en-DE" sz="1200" dirty="0">
              <a:ea typeface="+mn-lt"/>
              <a:cs typeface="+mn-lt"/>
            </a:rPr>
            <a:t>Time taken for each epoch: </a:t>
          </a:r>
          <a:r>
            <a:rPr lang="en-DE" sz="1200" b="1" dirty="0">
              <a:solidFill>
                <a:srgbClr val="002060"/>
              </a:solidFill>
              <a:ea typeface="+mn-lt"/>
              <a:cs typeface="+mn-lt"/>
            </a:rPr>
            <a:t>--</a:t>
          </a:r>
          <a:r>
            <a:rPr lang="en-DE" sz="1200" dirty="0">
              <a:solidFill>
                <a:srgbClr val="FF0000"/>
              </a:solidFill>
              <a:ea typeface="+mn-lt"/>
              <a:cs typeface="+mn-lt"/>
            </a:rPr>
            <a:t> </a:t>
          </a:r>
          <a:endParaRPr lang="en-IN" sz="1200" dirty="0"/>
        </a:p>
      </dgm:t>
    </dgm:pt>
    <dgm:pt modelId="{54671EA7-71CB-4B2C-85C2-71954B2E042F}" type="parTrans" cxnId="{0D032528-5836-4C64-9B71-3C4424C3C01A}">
      <dgm:prSet/>
      <dgm:spPr/>
      <dgm:t>
        <a:bodyPr/>
        <a:lstStyle/>
        <a:p>
          <a:endParaRPr lang="en-IN" sz="1600"/>
        </a:p>
      </dgm:t>
    </dgm:pt>
    <dgm:pt modelId="{954494A8-006E-4864-AA7D-C55359CE73E7}" type="sibTrans" cxnId="{0D032528-5836-4C64-9B71-3C4424C3C01A}">
      <dgm:prSet/>
      <dgm:spPr/>
      <dgm:t>
        <a:bodyPr/>
        <a:lstStyle/>
        <a:p>
          <a:endParaRPr lang="en-IN" sz="1600"/>
        </a:p>
      </dgm:t>
    </dgm:pt>
    <dgm:pt modelId="{2C55E699-1D77-4341-B3BB-466C9AA4D4EC}">
      <dgm:prSet phldrT="[Text]" custT="1"/>
      <dgm:spPr>
        <a:solidFill>
          <a:srgbClr val="0087A8"/>
        </a:solidFill>
      </dgm:spPr>
      <dgm:t>
        <a:bodyPr/>
        <a:lstStyle/>
        <a:p>
          <a:r>
            <a:rPr lang="en-DE" sz="1200" dirty="0">
              <a:ea typeface="+mn-lt"/>
              <a:cs typeface="+mn-lt"/>
            </a:rPr>
            <a:t>Image size: </a:t>
          </a:r>
          <a:r>
            <a:rPr lang="en-DE" sz="1200" b="1" dirty="0">
              <a:ea typeface="+mn-lt"/>
              <a:cs typeface="+mn-lt"/>
            </a:rPr>
            <a:t>640x640 pixels</a:t>
          </a:r>
        </a:p>
        <a:p>
          <a:r>
            <a:rPr lang="en-DE" sz="1200" dirty="0">
              <a:ea typeface="+mn-lt"/>
              <a:cs typeface="+mn-lt"/>
            </a:rPr>
            <a:t>Time taken for each epoch: </a:t>
          </a:r>
          <a:r>
            <a:rPr lang="en-DE" sz="1200" b="1" dirty="0">
              <a:solidFill>
                <a:srgbClr val="002060"/>
              </a:solidFill>
              <a:ea typeface="+mn-lt"/>
              <a:cs typeface="+mn-lt"/>
            </a:rPr>
            <a:t>50 Minutes</a:t>
          </a:r>
          <a:endParaRPr lang="en-IN" sz="1200" b="1" dirty="0">
            <a:solidFill>
              <a:srgbClr val="002060"/>
            </a:solidFill>
          </a:endParaRPr>
        </a:p>
      </dgm:t>
    </dgm:pt>
    <dgm:pt modelId="{44737E0E-3085-4125-903D-56D3DD463E20}" type="parTrans" cxnId="{3B19A950-65FE-4ED3-BB55-86D80FCEC745}">
      <dgm:prSet/>
      <dgm:spPr/>
      <dgm:t>
        <a:bodyPr/>
        <a:lstStyle/>
        <a:p>
          <a:endParaRPr lang="en-IN" sz="1600"/>
        </a:p>
      </dgm:t>
    </dgm:pt>
    <dgm:pt modelId="{8898EB31-18F8-430D-96CA-725256509A96}" type="sibTrans" cxnId="{3B19A950-65FE-4ED3-BB55-86D80FCEC745}">
      <dgm:prSet/>
      <dgm:spPr/>
      <dgm:t>
        <a:bodyPr/>
        <a:lstStyle/>
        <a:p>
          <a:endParaRPr lang="en-IN" sz="1600"/>
        </a:p>
      </dgm:t>
    </dgm:pt>
    <dgm:pt modelId="{149AF72B-F220-4713-84BC-F05DD0D86525}" type="pres">
      <dgm:prSet presAssocID="{61269505-13B0-4CFC-85D6-44FFCC7214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A337AC-F792-4B1D-A7B4-11D7BE689328}" type="pres">
      <dgm:prSet presAssocID="{81FC1E62-A896-4C17-A14E-8933099DFC4C}" presName="hierRoot1" presStyleCnt="0">
        <dgm:presLayoutVars>
          <dgm:hierBranch val="init"/>
        </dgm:presLayoutVars>
      </dgm:prSet>
      <dgm:spPr/>
    </dgm:pt>
    <dgm:pt modelId="{33722DC2-770D-4378-94F6-87A73B7E1903}" type="pres">
      <dgm:prSet presAssocID="{81FC1E62-A896-4C17-A14E-8933099DFC4C}" presName="rootComposite1" presStyleCnt="0"/>
      <dgm:spPr/>
    </dgm:pt>
    <dgm:pt modelId="{46092B0A-6262-47EA-89A5-67303598D5E5}" type="pres">
      <dgm:prSet presAssocID="{81FC1E62-A896-4C17-A14E-8933099DFC4C}" presName="rootText1" presStyleLbl="node0" presStyleIdx="0" presStyleCnt="1" custScaleX="354196" custScaleY="154869">
        <dgm:presLayoutVars>
          <dgm:chPref val="3"/>
        </dgm:presLayoutVars>
      </dgm:prSet>
      <dgm:spPr/>
    </dgm:pt>
    <dgm:pt modelId="{6CC36AED-E172-41EB-AB08-7171B2280A7C}" type="pres">
      <dgm:prSet presAssocID="{81FC1E62-A896-4C17-A14E-8933099DFC4C}" presName="rootConnector1" presStyleLbl="node1" presStyleIdx="0" presStyleCnt="0"/>
      <dgm:spPr/>
    </dgm:pt>
    <dgm:pt modelId="{201CA459-3908-4933-8F28-F54523A8B4C4}" type="pres">
      <dgm:prSet presAssocID="{81FC1E62-A896-4C17-A14E-8933099DFC4C}" presName="hierChild2" presStyleCnt="0"/>
      <dgm:spPr/>
    </dgm:pt>
    <dgm:pt modelId="{927A7DAD-B6A7-48FF-A08F-A8C9943A8B97}" type="pres">
      <dgm:prSet presAssocID="{54671EA7-71CB-4B2C-85C2-71954B2E042F}" presName="Name37" presStyleLbl="parChTrans1D2" presStyleIdx="0" presStyleCnt="2"/>
      <dgm:spPr/>
    </dgm:pt>
    <dgm:pt modelId="{EDAA334E-0CA1-45BF-B4BE-1CCCF13801FF}" type="pres">
      <dgm:prSet presAssocID="{6F5F9BD5-4092-4060-B6DE-44C047A753B9}" presName="hierRoot2" presStyleCnt="0">
        <dgm:presLayoutVars>
          <dgm:hierBranch val="init"/>
        </dgm:presLayoutVars>
      </dgm:prSet>
      <dgm:spPr/>
    </dgm:pt>
    <dgm:pt modelId="{1E7D7DA2-94AA-466A-88E5-40CF162816CF}" type="pres">
      <dgm:prSet presAssocID="{6F5F9BD5-4092-4060-B6DE-44C047A753B9}" presName="rootComposite" presStyleCnt="0"/>
      <dgm:spPr/>
    </dgm:pt>
    <dgm:pt modelId="{C4A8836F-BD14-438A-89EA-B2C61866846F}" type="pres">
      <dgm:prSet presAssocID="{6F5F9BD5-4092-4060-B6DE-44C047A753B9}" presName="rootText" presStyleLbl="node2" presStyleIdx="0" presStyleCnt="2" custScaleX="275705" custScaleY="167008">
        <dgm:presLayoutVars>
          <dgm:chPref val="3"/>
        </dgm:presLayoutVars>
      </dgm:prSet>
      <dgm:spPr/>
    </dgm:pt>
    <dgm:pt modelId="{E4D9070A-7374-4C66-B79E-E502F53410CD}" type="pres">
      <dgm:prSet presAssocID="{6F5F9BD5-4092-4060-B6DE-44C047A753B9}" presName="rootConnector" presStyleLbl="node2" presStyleIdx="0" presStyleCnt="2"/>
      <dgm:spPr/>
    </dgm:pt>
    <dgm:pt modelId="{9E69F121-D013-41CF-8065-70B14759AF76}" type="pres">
      <dgm:prSet presAssocID="{6F5F9BD5-4092-4060-B6DE-44C047A753B9}" presName="hierChild4" presStyleCnt="0"/>
      <dgm:spPr/>
    </dgm:pt>
    <dgm:pt modelId="{42BBDBAC-CC73-4684-AB86-B142C49FE00A}" type="pres">
      <dgm:prSet presAssocID="{6F5F9BD5-4092-4060-B6DE-44C047A753B9}" presName="hierChild5" presStyleCnt="0"/>
      <dgm:spPr/>
    </dgm:pt>
    <dgm:pt modelId="{069ED2B0-A6D8-40A8-9C2A-6873D51318D9}" type="pres">
      <dgm:prSet presAssocID="{44737E0E-3085-4125-903D-56D3DD463E20}" presName="Name37" presStyleLbl="parChTrans1D2" presStyleIdx="1" presStyleCnt="2"/>
      <dgm:spPr/>
    </dgm:pt>
    <dgm:pt modelId="{D0DF2E60-CBAE-4CCE-9A62-7B79AD9EF7D3}" type="pres">
      <dgm:prSet presAssocID="{2C55E699-1D77-4341-B3BB-466C9AA4D4EC}" presName="hierRoot2" presStyleCnt="0">
        <dgm:presLayoutVars>
          <dgm:hierBranch val="init"/>
        </dgm:presLayoutVars>
      </dgm:prSet>
      <dgm:spPr/>
    </dgm:pt>
    <dgm:pt modelId="{EE45306A-759B-479C-8CE4-DB452D149FE0}" type="pres">
      <dgm:prSet presAssocID="{2C55E699-1D77-4341-B3BB-466C9AA4D4EC}" presName="rootComposite" presStyleCnt="0"/>
      <dgm:spPr/>
    </dgm:pt>
    <dgm:pt modelId="{60B71883-B6A6-498C-9922-87EF81DAD534}" type="pres">
      <dgm:prSet presAssocID="{2C55E699-1D77-4341-B3BB-466C9AA4D4EC}" presName="rootText" presStyleLbl="node2" presStyleIdx="1" presStyleCnt="2" custScaleX="246913" custScaleY="167008">
        <dgm:presLayoutVars>
          <dgm:chPref val="3"/>
        </dgm:presLayoutVars>
      </dgm:prSet>
      <dgm:spPr/>
    </dgm:pt>
    <dgm:pt modelId="{6824F695-4A39-4F1D-87F3-FB87B181EFC6}" type="pres">
      <dgm:prSet presAssocID="{2C55E699-1D77-4341-B3BB-466C9AA4D4EC}" presName="rootConnector" presStyleLbl="node2" presStyleIdx="1" presStyleCnt="2"/>
      <dgm:spPr/>
    </dgm:pt>
    <dgm:pt modelId="{FF5A66DB-A95C-484F-BE27-08CF766079BC}" type="pres">
      <dgm:prSet presAssocID="{2C55E699-1D77-4341-B3BB-466C9AA4D4EC}" presName="hierChild4" presStyleCnt="0"/>
      <dgm:spPr/>
    </dgm:pt>
    <dgm:pt modelId="{5D1F4336-6E6B-4227-8682-5A18C2B1EE0F}" type="pres">
      <dgm:prSet presAssocID="{2C55E699-1D77-4341-B3BB-466C9AA4D4EC}" presName="hierChild5" presStyleCnt="0"/>
      <dgm:spPr/>
    </dgm:pt>
    <dgm:pt modelId="{DB59C101-15CB-47F0-BCD4-F64540DD4632}" type="pres">
      <dgm:prSet presAssocID="{81FC1E62-A896-4C17-A14E-8933099DFC4C}" presName="hierChild3" presStyleCnt="0"/>
      <dgm:spPr/>
    </dgm:pt>
  </dgm:ptLst>
  <dgm:cxnLst>
    <dgm:cxn modelId="{1C73A606-D83B-4C9F-A8EB-67B06C57994A}" type="presOf" srcId="{54671EA7-71CB-4B2C-85C2-71954B2E042F}" destId="{927A7DAD-B6A7-48FF-A08F-A8C9943A8B97}" srcOrd="0" destOrd="0" presId="urn:microsoft.com/office/officeart/2005/8/layout/orgChart1"/>
    <dgm:cxn modelId="{A5E02010-9B3F-439D-9898-BB272F2FC056}" type="presOf" srcId="{81FC1E62-A896-4C17-A14E-8933099DFC4C}" destId="{6CC36AED-E172-41EB-AB08-7171B2280A7C}" srcOrd="1" destOrd="0" presId="urn:microsoft.com/office/officeart/2005/8/layout/orgChart1"/>
    <dgm:cxn modelId="{0D032528-5836-4C64-9B71-3C4424C3C01A}" srcId="{81FC1E62-A896-4C17-A14E-8933099DFC4C}" destId="{6F5F9BD5-4092-4060-B6DE-44C047A753B9}" srcOrd="0" destOrd="0" parTransId="{54671EA7-71CB-4B2C-85C2-71954B2E042F}" sibTransId="{954494A8-006E-4864-AA7D-C55359CE73E7}"/>
    <dgm:cxn modelId="{3B19A950-65FE-4ED3-BB55-86D80FCEC745}" srcId="{81FC1E62-A896-4C17-A14E-8933099DFC4C}" destId="{2C55E699-1D77-4341-B3BB-466C9AA4D4EC}" srcOrd="1" destOrd="0" parTransId="{44737E0E-3085-4125-903D-56D3DD463E20}" sibTransId="{8898EB31-18F8-430D-96CA-725256509A96}"/>
    <dgm:cxn modelId="{623BFE50-0DF8-4A55-B954-F956A2057939}" type="presOf" srcId="{81FC1E62-A896-4C17-A14E-8933099DFC4C}" destId="{46092B0A-6262-47EA-89A5-67303598D5E5}" srcOrd="0" destOrd="0" presId="urn:microsoft.com/office/officeart/2005/8/layout/orgChart1"/>
    <dgm:cxn modelId="{3A4CB956-D088-4458-BB5A-518E99311494}" type="presOf" srcId="{6F5F9BD5-4092-4060-B6DE-44C047A753B9}" destId="{E4D9070A-7374-4C66-B79E-E502F53410CD}" srcOrd="1" destOrd="0" presId="urn:microsoft.com/office/officeart/2005/8/layout/orgChart1"/>
    <dgm:cxn modelId="{ED7F1779-060E-49AA-BEDF-E4E06C4E5AAA}" type="presOf" srcId="{61269505-13B0-4CFC-85D6-44FFCC7214A9}" destId="{149AF72B-F220-4713-84BC-F05DD0D86525}" srcOrd="0" destOrd="0" presId="urn:microsoft.com/office/officeart/2005/8/layout/orgChart1"/>
    <dgm:cxn modelId="{49774981-1D1B-4FC3-8CFA-12ED1A3D5D7F}" srcId="{61269505-13B0-4CFC-85D6-44FFCC7214A9}" destId="{81FC1E62-A896-4C17-A14E-8933099DFC4C}" srcOrd="0" destOrd="0" parTransId="{893DF2BB-49FF-499C-B1EF-7B4F78966CB8}" sibTransId="{7C49114D-38DA-41B8-90A3-7A4CD20DC0EB}"/>
    <dgm:cxn modelId="{CA0DBEA4-2448-4209-BFFE-5DA7CEA17534}" type="presOf" srcId="{2C55E699-1D77-4341-B3BB-466C9AA4D4EC}" destId="{60B71883-B6A6-498C-9922-87EF81DAD534}" srcOrd="0" destOrd="0" presId="urn:microsoft.com/office/officeart/2005/8/layout/orgChart1"/>
    <dgm:cxn modelId="{02E002C6-2AFC-458F-A6E4-60D452B02DA2}" type="presOf" srcId="{6F5F9BD5-4092-4060-B6DE-44C047A753B9}" destId="{C4A8836F-BD14-438A-89EA-B2C61866846F}" srcOrd="0" destOrd="0" presId="urn:microsoft.com/office/officeart/2005/8/layout/orgChart1"/>
    <dgm:cxn modelId="{D54279CE-CA99-4759-89C9-ADE44CBD1039}" type="presOf" srcId="{2C55E699-1D77-4341-B3BB-466C9AA4D4EC}" destId="{6824F695-4A39-4F1D-87F3-FB87B181EFC6}" srcOrd="1" destOrd="0" presId="urn:microsoft.com/office/officeart/2005/8/layout/orgChart1"/>
    <dgm:cxn modelId="{A12FC0CF-E2B7-42E5-AE84-21D00E8072E4}" type="presOf" srcId="{44737E0E-3085-4125-903D-56D3DD463E20}" destId="{069ED2B0-A6D8-40A8-9C2A-6873D51318D9}" srcOrd="0" destOrd="0" presId="urn:microsoft.com/office/officeart/2005/8/layout/orgChart1"/>
    <dgm:cxn modelId="{EDC8F268-C139-4959-86DA-A9BF011D1989}" type="presParOf" srcId="{149AF72B-F220-4713-84BC-F05DD0D86525}" destId="{E9A337AC-F792-4B1D-A7B4-11D7BE689328}" srcOrd="0" destOrd="0" presId="urn:microsoft.com/office/officeart/2005/8/layout/orgChart1"/>
    <dgm:cxn modelId="{02A2DCCB-7AF7-457F-9F46-3B18C2080931}" type="presParOf" srcId="{E9A337AC-F792-4B1D-A7B4-11D7BE689328}" destId="{33722DC2-770D-4378-94F6-87A73B7E1903}" srcOrd="0" destOrd="0" presId="urn:microsoft.com/office/officeart/2005/8/layout/orgChart1"/>
    <dgm:cxn modelId="{5DE45604-551E-4B28-9AB0-D9E88771AE54}" type="presParOf" srcId="{33722DC2-770D-4378-94F6-87A73B7E1903}" destId="{46092B0A-6262-47EA-89A5-67303598D5E5}" srcOrd="0" destOrd="0" presId="urn:microsoft.com/office/officeart/2005/8/layout/orgChart1"/>
    <dgm:cxn modelId="{F3754F99-D1EF-469D-9EA1-666D8B63BBD6}" type="presParOf" srcId="{33722DC2-770D-4378-94F6-87A73B7E1903}" destId="{6CC36AED-E172-41EB-AB08-7171B2280A7C}" srcOrd="1" destOrd="0" presId="urn:microsoft.com/office/officeart/2005/8/layout/orgChart1"/>
    <dgm:cxn modelId="{4A1A31AE-F6E4-45D5-B04B-1892945BBBCE}" type="presParOf" srcId="{E9A337AC-F792-4B1D-A7B4-11D7BE689328}" destId="{201CA459-3908-4933-8F28-F54523A8B4C4}" srcOrd="1" destOrd="0" presId="urn:microsoft.com/office/officeart/2005/8/layout/orgChart1"/>
    <dgm:cxn modelId="{C873534C-C665-42CB-8F95-579ECB6E52A7}" type="presParOf" srcId="{201CA459-3908-4933-8F28-F54523A8B4C4}" destId="{927A7DAD-B6A7-48FF-A08F-A8C9943A8B97}" srcOrd="0" destOrd="0" presId="urn:microsoft.com/office/officeart/2005/8/layout/orgChart1"/>
    <dgm:cxn modelId="{2FFDF09E-F110-433C-89A9-C707CD62C00E}" type="presParOf" srcId="{201CA459-3908-4933-8F28-F54523A8B4C4}" destId="{EDAA334E-0CA1-45BF-B4BE-1CCCF13801FF}" srcOrd="1" destOrd="0" presId="urn:microsoft.com/office/officeart/2005/8/layout/orgChart1"/>
    <dgm:cxn modelId="{D7831B19-669D-42A8-B892-AAA3E6899D70}" type="presParOf" srcId="{EDAA334E-0CA1-45BF-B4BE-1CCCF13801FF}" destId="{1E7D7DA2-94AA-466A-88E5-40CF162816CF}" srcOrd="0" destOrd="0" presId="urn:microsoft.com/office/officeart/2005/8/layout/orgChart1"/>
    <dgm:cxn modelId="{E315B5BD-3BA8-409A-9726-ACE84BBF75BE}" type="presParOf" srcId="{1E7D7DA2-94AA-466A-88E5-40CF162816CF}" destId="{C4A8836F-BD14-438A-89EA-B2C61866846F}" srcOrd="0" destOrd="0" presId="urn:microsoft.com/office/officeart/2005/8/layout/orgChart1"/>
    <dgm:cxn modelId="{0C1D3DE3-0FE2-4CE6-972C-5F76C244134D}" type="presParOf" srcId="{1E7D7DA2-94AA-466A-88E5-40CF162816CF}" destId="{E4D9070A-7374-4C66-B79E-E502F53410CD}" srcOrd="1" destOrd="0" presId="urn:microsoft.com/office/officeart/2005/8/layout/orgChart1"/>
    <dgm:cxn modelId="{F0CD72F7-7F71-4B0F-83D2-091B20B5CE5C}" type="presParOf" srcId="{EDAA334E-0CA1-45BF-B4BE-1CCCF13801FF}" destId="{9E69F121-D013-41CF-8065-70B14759AF76}" srcOrd="1" destOrd="0" presId="urn:microsoft.com/office/officeart/2005/8/layout/orgChart1"/>
    <dgm:cxn modelId="{E0C2F0B4-8566-4131-B5F3-FFB0458ADED5}" type="presParOf" srcId="{EDAA334E-0CA1-45BF-B4BE-1CCCF13801FF}" destId="{42BBDBAC-CC73-4684-AB86-B142C49FE00A}" srcOrd="2" destOrd="0" presId="urn:microsoft.com/office/officeart/2005/8/layout/orgChart1"/>
    <dgm:cxn modelId="{6155A4F4-DAF9-46FF-A7B9-5783147E3351}" type="presParOf" srcId="{201CA459-3908-4933-8F28-F54523A8B4C4}" destId="{069ED2B0-A6D8-40A8-9C2A-6873D51318D9}" srcOrd="2" destOrd="0" presId="urn:microsoft.com/office/officeart/2005/8/layout/orgChart1"/>
    <dgm:cxn modelId="{69CC1C76-674A-485F-B3B0-928C580869CB}" type="presParOf" srcId="{201CA459-3908-4933-8F28-F54523A8B4C4}" destId="{D0DF2E60-CBAE-4CCE-9A62-7B79AD9EF7D3}" srcOrd="3" destOrd="0" presId="urn:microsoft.com/office/officeart/2005/8/layout/orgChart1"/>
    <dgm:cxn modelId="{F698D531-F767-4A69-ADA7-9CEE354968A4}" type="presParOf" srcId="{D0DF2E60-CBAE-4CCE-9A62-7B79AD9EF7D3}" destId="{EE45306A-759B-479C-8CE4-DB452D149FE0}" srcOrd="0" destOrd="0" presId="urn:microsoft.com/office/officeart/2005/8/layout/orgChart1"/>
    <dgm:cxn modelId="{D413AAD6-36B1-4C0E-B65D-3F95DD6B04D0}" type="presParOf" srcId="{EE45306A-759B-479C-8CE4-DB452D149FE0}" destId="{60B71883-B6A6-498C-9922-87EF81DAD534}" srcOrd="0" destOrd="0" presId="urn:microsoft.com/office/officeart/2005/8/layout/orgChart1"/>
    <dgm:cxn modelId="{62E98B05-25C8-44FD-A8E7-18A2D012659D}" type="presParOf" srcId="{EE45306A-759B-479C-8CE4-DB452D149FE0}" destId="{6824F695-4A39-4F1D-87F3-FB87B181EFC6}" srcOrd="1" destOrd="0" presId="urn:microsoft.com/office/officeart/2005/8/layout/orgChart1"/>
    <dgm:cxn modelId="{F724D7D4-16A8-4218-9EA3-9DB1F0C2C4C6}" type="presParOf" srcId="{D0DF2E60-CBAE-4CCE-9A62-7B79AD9EF7D3}" destId="{FF5A66DB-A95C-484F-BE27-08CF766079BC}" srcOrd="1" destOrd="0" presId="urn:microsoft.com/office/officeart/2005/8/layout/orgChart1"/>
    <dgm:cxn modelId="{22810A6E-946F-4804-815B-3A1EE1661A5E}" type="presParOf" srcId="{D0DF2E60-CBAE-4CCE-9A62-7B79AD9EF7D3}" destId="{5D1F4336-6E6B-4227-8682-5A18C2B1EE0F}" srcOrd="2" destOrd="0" presId="urn:microsoft.com/office/officeart/2005/8/layout/orgChart1"/>
    <dgm:cxn modelId="{B78796B8-326C-4C01-9A02-59F01D69C7F5}" type="presParOf" srcId="{E9A337AC-F792-4B1D-A7B4-11D7BE689328}" destId="{DB59C101-15CB-47F0-BCD4-F64540DD463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ED2B0-A6D8-40A8-9C2A-6873D51318D9}">
      <dsp:nvSpPr>
        <dsp:cNvPr id="0" name=""/>
        <dsp:cNvSpPr/>
      </dsp:nvSpPr>
      <dsp:spPr>
        <a:xfrm>
          <a:off x="2704129" y="1882934"/>
          <a:ext cx="1474004" cy="208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326"/>
              </a:lnTo>
              <a:lnTo>
                <a:pt x="1474004" y="104326"/>
              </a:lnTo>
              <a:lnTo>
                <a:pt x="1474004" y="208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A7DAD-B6A7-48FF-A08F-A8C9943A8B97}">
      <dsp:nvSpPr>
        <dsp:cNvPr id="0" name=""/>
        <dsp:cNvSpPr/>
      </dsp:nvSpPr>
      <dsp:spPr>
        <a:xfrm>
          <a:off x="1373160" y="1882934"/>
          <a:ext cx="1330968" cy="208652"/>
        </a:xfrm>
        <a:custGeom>
          <a:avLst/>
          <a:gdLst/>
          <a:ahLst/>
          <a:cxnLst/>
          <a:rect l="0" t="0" r="0" b="0"/>
          <a:pathLst>
            <a:path>
              <a:moveTo>
                <a:pt x="1330968" y="0"/>
              </a:moveTo>
              <a:lnTo>
                <a:pt x="1330968" y="104326"/>
              </a:lnTo>
              <a:lnTo>
                <a:pt x="0" y="104326"/>
              </a:lnTo>
              <a:lnTo>
                <a:pt x="0" y="208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092B0A-6262-47EA-89A5-67303598D5E5}">
      <dsp:nvSpPr>
        <dsp:cNvPr id="0" name=""/>
        <dsp:cNvSpPr/>
      </dsp:nvSpPr>
      <dsp:spPr>
        <a:xfrm>
          <a:off x="944514" y="1113558"/>
          <a:ext cx="3519230" cy="769375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Model: YOLO V8 Medium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Processor: </a:t>
          </a:r>
          <a:r>
            <a:rPr lang="en-DE" sz="1200" b="1" kern="1200" dirty="0">
              <a:ea typeface="+mn-lt"/>
              <a:cs typeface="+mn-lt"/>
            </a:rPr>
            <a:t>I</a:t>
          </a:r>
          <a:r>
            <a:rPr lang="pt-BR" sz="1200" b="1" kern="1200" dirty="0">
              <a:ea typeface="+mn-lt"/>
              <a:cs typeface="+mn-lt"/>
            </a:rPr>
            <a:t>ntel(R) Core(TM) i7-10700K CPU @ 3.80GHz</a:t>
          </a:r>
          <a:endParaRPr lang="en-DE" sz="1200" b="1" kern="1200" dirty="0">
            <a:ea typeface="+mn-lt"/>
            <a:cs typeface="+mn-lt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Dataset: ~9400 images </a:t>
          </a:r>
          <a:endParaRPr lang="en-IN" sz="1200" kern="1200" dirty="0"/>
        </a:p>
      </dsp:txBody>
      <dsp:txXfrm>
        <a:off x="944514" y="1113558"/>
        <a:ext cx="3519230" cy="769375"/>
      </dsp:txXfrm>
    </dsp:sp>
    <dsp:sp modelId="{C4A8836F-BD14-438A-89EA-B2C61866846F}">
      <dsp:nvSpPr>
        <dsp:cNvPr id="0" name=""/>
        <dsp:cNvSpPr/>
      </dsp:nvSpPr>
      <dsp:spPr>
        <a:xfrm>
          <a:off x="3482" y="2091586"/>
          <a:ext cx="2739357" cy="829681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Image size: </a:t>
          </a:r>
          <a:r>
            <a:rPr lang="en-DE" sz="1200" b="1" kern="1200" dirty="0">
              <a:ea typeface="+mn-lt"/>
              <a:cs typeface="+mn-lt"/>
            </a:rPr>
            <a:t>224x224 pixels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Time taken for each epoch: </a:t>
          </a:r>
          <a:r>
            <a:rPr lang="en-DE" sz="1400" b="1" kern="1200" dirty="0">
              <a:solidFill>
                <a:srgbClr val="002060"/>
              </a:solidFill>
              <a:ea typeface="+mn-lt"/>
              <a:cs typeface="+mn-lt"/>
            </a:rPr>
            <a:t>50 Minutes</a:t>
          </a:r>
          <a:r>
            <a:rPr lang="en-DE" sz="1400" kern="1200" dirty="0">
              <a:solidFill>
                <a:srgbClr val="FF0000"/>
              </a:solidFill>
              <a:ea typeface="+mn-lt"/>
              <a:cs typeface="+mn-lt"/>
            </a:rPr>
            <a:t> </a:t>
          </a:r>
          <a:endParaRPr lang="en-IN" sz="1200" kern="1200" dirty="0"/>
        </a:p>
      </dsp:txBody>
      <dsp:txXfrm>
        <a:off x="3482" y="2091586"/>
        <a:ext cx="2739357" cy="829681"/>
      </dsp:txXfrm>
    </dsp:sp>
    <dsp:sp modelId="{60B71883-B6A6-498C-9922-87EF81DAD534}">
      <dsp:nvSpPr>
        <dsp:cNvPr id="0" name=""/>
        <dsp:cNvSpPr/>
      </dsp:nvSpPr>
      <dsp:spPr>
        <a:xfrm>
          <a:off x="2951491" y="2091586"/>
          <a:ext cx="2453284" cy="829681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Image size: </a:t>
          </a:r>
          <a:r>
            <a:rPr lang="en-DE" sz="1200" b="1" kern="1200" dirty="0">
              <a:ea typeface="+mn-lt"/>
              <a:cs typeface="+mn-lt"/>
            </a:rPr>
            <a:t>640x640 pixels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Time taken for each epoch: </a:t>
          </a:r>
          <a:r>
            <a:rPr lang="en-DE" sz="1400" b="1" kern="1200" dirty="0">
              <a:solidFill>
                <a:srgbClr val="002060"/>
              </a:solidFill>
              <a:ea typeface="+mn-lt"/>
              <a:cs typeface="+mn-lt"/>
            </a:rPr>
            <a:t>10 Hours</a:t>
          </a:r>
          <a:endParaRPr lang="en-IN" sz="1200" b="1" kern="1200" dirty="0">
            <a:solidFill>
              <a:srgbClr val="002060"/>
            </a:solidFill>
          </a:endParaRPr>
        </a:p>
      </dsp:txBody>
      <dsp:txXfrm>
        <a:off x="2951491" y="2091586"/>
        <a:ext cx="2453284" cy="82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ED2B0-A6D8-40A8-9C2A-6873D51318D9}">
      <dsp:nvSpPr>
        <dsp:cNvPr id="0" name=""/>
        <dsp:cNvSpPr/>
      </dsp:nvSpPr>
      <dsp:spPr>
        <a:xfrm>
          <a:off x="2704129" y="1882934"/>
          <a:ext cx="1474004" cy="208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326"/>
              </a:lnTo>
              <a:lnTo>
                <a:pt x="1474004" y="104326"/>
              </a:lnTo>
              <a:lnTo>
                <a:pt x="1474004" y="208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A7DAD-B6A7-48FF-A08F-A8C9943A8B97}">
      <dsp:nvSpPr>
        <dsp:cNvPr id="0" name=""/>
        <dsp:cNvSpPr/>
      </dsp:nvSpPr>
      <dsp:spPr>
        <a:xfrm>
          <a:off x="1373160" y="1882934"/>
          <a:ext cx="1330968" cy="208652"/>
        </a:xfrm>
        <a:custGeom>
          <a:avLst/>
          <a:gdLst/>
          <a:ahLst/>
          <a:cxnLst/>
          <a:rect l="0" t="0" r="0" b="0"/>
          <a:pathLst>
            <a:path>
              <a:moveTo>
                <a:pt x="1330968" y="0"/>
              </a:moveTo>
              <a:lnTo>
                <a:pt x="1330968" y="104326"/>
              </a:lnTo>
              <a:lnTo>
                <a:pt x="0" y="104326"/>
              </a:lnTo>
              <a:lnTo>
                <a:pt x="0" y="208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092B0A-6262-47EA-89A5-67303598D5E5}">
      <dsp:nvSpPr>
        <dsp:cNvPr id="0" name=""/>
        <dsp:cNvSpPr/>
      </dsp:nvSpPr>
      <dsp:spPr>
        <a:xfrm>
          <a:off x="944514" y="1113558"/>
          <a:ext cx="3519230" cy="769375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Model: YOLO V8 Medium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Processor: </a:t>
          </a:r>
          <a:r>
            <a:rPr lang="en-DE" sz="1200" b="1" kern="1200" dirty="0">
              <a:ea typeface="+mn-lt"/>
              <a:cs typeface="+mn-lt"/>
            </a:rPr>
            <a:t>Nvidia Tesla V 100 16 GB GPU RAM(Cluster)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Dataset: ~9400 images </a:t>
          </a:r>
          <a:endParaRPr lang="en-IN" sz="1200" kern="1200" dirty="0"/>
        </a:p>
      </dsp:txBody>
      <dsp:txXfrm>
        <a:off x="944514" y="1113558"/>
        <a:ext cx="3519230" cy="769375"/>
      </dsp:txXfrm>
    </dsp:sp>
    <dsp:sp modelId="{C4A8836F-BD14-438A-89EA-B2C61866846F}">
      <dsp:nvSpPr>
        <dsp:cNvPr id="0" name=""/>
        <dsp:cNvSpPr/>
      </dsp:nvSpPr>
      <dsp:spPr>
        <a:xfrm>
          <a:off x="3482" y="2091586"/>
          <a:ext cx="2739357" cy="829681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Image size: </a:t>
          </a:r>
          <a:r>
            <a:rPr lang="en-DE" sz="1200" b="1" kern="1200" dirty="0">
              <a:ea typeface="+mn-lt"/>
              <a:cs typeface="+mn-lt"/>
            </a:rPr>
            <a:t>224x224 pixels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Time taken for each epoch: </a:t>
          </a:r>
          <a:r>
            <a:rPr lang="en-DE" sz="1200" b="1" kern="1200" dirty="0">
              <a:solidFill>
                <a:srgbClr val="002060"/>
              </a:solidFill>
              <a:ea typeface="+mn-lt"/>
              <a:cs typeface="+mn-lt"/>
            </a:rPr>
            <a:t>--</a:t>
          </a:r>
          <a:r>
            <a:rPr lang="en-DE" sz="1200" kern="1200" dirty="0">
              <a:solidFill>
                <a:srgbClr val="FF0000"/>
              </a:solidFill>
              <a:ea typeface="+mn-lt"/>
              <a:cs typeface="+mn-lt"/>
            </a:rPr>
            <a:t> </a:t>
          </a:r>
          <a:endParaRPr lang="en-IN" sz="1200" kern="1200" dirty="0"/>
        </a:p>
      </dsp:txBody>
      <dsp:txXfrm>
        <a:off x="3482" y="2091586"/>
        <a:ext cx="2739357" cy="829681"/>
      </dsp:txXfrm>
    </dsp:sp>
    <dsp:sp modelId="{60B71883-B6A6-498C-9922-87EF81DAD534}">
      <dsp:nvSpPr>
        <dsp:cNvPr id="0" name=""/>
        <dsp:cNvSpPr/>
      </dsp:nvSpPr>
      <dsp:spPr>
        <a:xfrm>
          <a:off x="2951491" y="2091586"/>
          <a:ext cx="2453284" cy="829681"/>
        </a:xfrm>
        <a:prstGeom prst="rect">
          <a:avLst/>
        </a:prstGeom>
        <a:solidFill>
          <a:srgbClr val="0087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Image size: </a:t>
          </a:r>
          <a:r>
            <a:rPr lang="en-DE" sz="1200" b="1" kern="1200" dirty="0">
              <a:ea typeface="+mn-lt"/>
              <a:cs typeface="+mn-lt"/>
            </a:rPr>
            <a:t>640x640 pixels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200" kern="1200" dirty="0">
              <a:ea typeface="+mn-lt"/>
              <a:cs typeface="+mn-lt"/>
            </a:rPr>
            <a:t>Time taken for each epoch: </a:t>
          </a:r>
          <a:r>
            <a:rPr lang="en-DE" sz="1200" b="1" kern="1200" dirty="0">
              <a:solidFill>
                <a:srgbClr val="002060"/>
              </a:solidFill>
              <a:ea typeface="+mn-lt"/>
              <a:cs typeface="+mn-lt"/>
            </a:rPr>
            <a:t>50 Minutes</a:t>
          </a:r>
          <a:endParaRPr lang="en-IN" sz="1200" b="1" kern="1200" dirty="0">
            <a:solidFill>
              <a:srgbClr val="002060"/>
            </a:solidFill>
          </a:endParaRPr>
        </a:p>
      </dsp:txBody>
      <dsp:txXfrm>
        <a:off x="2951491" y="2091586"/>
        <a:ext cx="2453284" cy="829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A037B-BD31-4F8E-87AB-B057C2514C8C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7E617-AB24-4D36-AF02-7C02098EE8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0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Clinical Translation and Adoption: </a:t>
            </a:r>
            <a:r>
              <a:rPr lang="de-DE" err="1"/>
              <a:t>Integrating</a:t>
            </a:r>
            <a:r>
              <a:rPr lang="de-DE"/>
              <a:t> </a:t>
            </a:r>
            <a:r>
              <a:rPr lang="de-DE" err="1"/>
              <a:t>machine</a:t>
            </a:r>
            <a:r>
              <a:rPr lang="de-DE"/>
              <a:t> </a:t>
            </a:r>
            <a:r>
              <a:rPr lang="de-DE" err="1"/>
              <a:t>learning-based</a:t>
            </a:r>
            <a:r>
              <a:rPr lang="de-DE"/>
              <a:t> </a:t>
            </a:r>
            <a:r>
              <a:rPr lang="de-DE" err="1"/>
              <a:t>systems</a:t>
            </a:r>
            <a:r>
              <a:rPr lang="de-DE"/>
              <a:t> </a:t>
            </a:r>
            <a:r>
              <a:rPr lang="de-DE" err="1"/>
              <a:t>into</a:t>
            </a:r>
            <a:r>
              <a:rPr lang="de-DE"/>
              <a:t> </a:t>
            </a:r>
            <a:r>
              <a:rPr lang="de-DE" err="1"/>
              <a:t>clinical</a:t>
            </a:r>
            <a:r>
              <a:rPr lang="de-DE"/>
              <a:t> </a:t>
            </a:r>
            <a:r>
              <a:rPr lang="de-DE" err="1"/>
              <a:t>practice</a:t>
            </a:r>
            <a:r>
              <a:rPr lang="de-DE"/>
              <a:t> </a:t>
            </a:r>
            <a:r>
              <a:rPr lang="de-DE" err="1"/>
              <a:t>involves</a:t>
            </a:r>
            <a:r>
              <a:rPr lang="de-DE"/>
              <a:t> </a:t>
            </a:r>
            <a:r>
              <a:rPr lang="de-DE" err="1"/>
              <a:t>regulatory</a:t>
            </a:r>
            <a:r>
              <a:rPr lang="de-DE"/>
              <a:t>, </a:t>
            </a:r>
            <a:r>
              <a:rPr lang="de-DE" err="1"/>
              <a:t>ethical</a:t>
            </a:r>
            <a:r>
              <a:rPr lang="de-DE"/>
              <a:t>, and </a:t>
            </a:r>
            <a:r>
              <a:rPr lang="de-DE" err="1"/>
              <a:t>practical</a:t>
            </a:r>
            <a:r>
              <a:rPr lang="de-DE"/>
              <a:t> </a:t>
            </a:r>
            <a:r>
              <a:rPr lang="de-DE" err="1"/>
              <a:t>considerations</a:t>
            </a:r>
            <a:r>
              <a:rPr lang="de-DE"/>
              <a:t>. </a:t>
            </a:r>
            <a:r>
              <a:rPr lang="de-DE" err="1"/>
              <a:t>Ensuring</a:t>
            </a:r>
            <a:r>
              <a:rPr lang="de-DE"/>
              <a:t> </a:t>
            </a:r>
            <a:r>
              <a:rPr lang="de-DE" err="1"/>
              <a:t>the</a:t>
            </a:r>
            <a:r>
              <a:rPr lang="de-DE"/>
              <a:t> </a:t>
            </a:r>
            <a:r>
              <a:rPr lang="de-DE" err="1"/>
              <a:t>safety</a:t>
            </a:r>
            <a:r>
              <a:rPr lang="de-DE"/>
              <a:t>, </a:t>
            </a:r>
            <a:r>
              <a:rPr lang="de-DE" err="1"/>
              <a:t>reliability</a:t>
            </a:r>
            <a:r>
              <a:rPr lang="de-DE"/>
              <a:t>, and </a:t>
            </a:r>
            <a:r>
              <a:rPr lang="de-DE" err="1"/>
              <a:t>compliance</a:t>
            </a:r>
            <a:r>
              <a:rPr lang="de-DE"/>
              <a:t> </a:t>
            </a:r>
            <a:r>
              <a:rPr lang="de-DE" err="1"/>
              <a:t>of</a:t>
            </a:r>
            <a:r>
              <a:rPr lang="de-DE"/>
              <a:t> </a:t>
            </a:r>
            <a:r>
              <a:rPr lang="de-DE" err="1"/>
              <a:t>these</a:t>
            </a:r>
            <a:r>
              <a:rPr lang="de-DE"/>
              <a:t> </a:t>
            </a:r>
            <a:r>
              <a:rPr lang="de-DE" err="1"/>
              <a:t>systems</a:t>
            </a:r>
            <a:r>
              <a:rPr lang="de-DE"/>
              <a:t>, and </a:t>
            </a:r>
            <a:r>
              <a:rPr lang="de-DE" err="1"/>
              <a:t>addressing</a:t>
            </a:r>
            <a:r>
              <a:rPr lang="de-DE"/>
              <a:t> </a:t>
            </a:r>
            <a:r>
              <a:rPr lang="de-DE" err="1"/>
              <a:t>concerns</a:t>
            </a:r>
            <a:r>
              <a:rPr lang="de-DE"/>
              <a:t> </a:t>
            </a:r>
            <a:r>
              <a:rPr lang="de-DE" err="1"/>
              <a:t>related</a:t>
            </a:r>
            <a:r>
              <a:rPr lang="de-DE"/>
              <a:t> </a:t>
            </a:r>
            <a:r>
              <a:rPr lang="de-DE" err="1"/>
              <a:t>to</a:t>
            </a:r>
            <a:r>
              <a:rPr lang="de-DE"/>
              <a:t> </a:t>
            </a:r>
            <a:r>
              <a:rPr lang="de-DE" err="1"/>
              <a:t>data</a:t>
            </a:r>
            <a:r>
              <a:rPr lang="de-DE"/>
              <a:t> </a:t>
            </a:r>
            <a:r>
              <a:rPr lang="de-DE" err="1"/>
              <a:t>privacy</a:t>
            </a:r>
            <a:r>
              <a:rPr lang="de-DE"/>
              <a:t> and </a:t>
            </a:r>
            <a:r>
              <a:rPr lang="de-DE" err="1"/>
              <a:t>security</a:t>
            </a:r>
            <a:r>
              <a:rPr lang="de-DE"/>
              <a:t>, </a:t>
            </a:r>
            <a:r>
              <a:rPr lang="de-DE" err="1"/>
              <a:t>can</a:t>
            </a:r>
            <a:r>
              <a:rPr lang="de-DE"/>
              <a:t> </a:t>
            </a:r>
            <a:r>
              <a:rPr lang="de-DE" err="1"/>
              <a:t>be</a:t>
            </a:r>
            <a:r>
              <a:rPr lang="de-DE"/>
              <a:t> </a:t>
            </a:r>
            <a:r>
              <a:rPr lang="de-DE" err="1"/>
              <a:t>significant</a:t>
            </a:r>
            <a:r>
              <a:rPr lang="de-DE"/>
              <a:t> </a:t>
            </a:r>
            <a:r>
              <a:rPr lang="de-DE" err="1"/>
              <a:t>hurdles</a:t>
            </a:r>
            <a:r>
              <a:rPr lang="de-DE"/>
              <a:t>.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r>
              <a:rPr lang="de-DE" err="1"/>
              <a:t>Complex</a:t>
            </a:r>
            <a:r>
              <a:rPr lang="de-DE"/>
              <a:t> Dynamics: The </a:t>
            </a:r>
            <a:r>
              <a:rPr lang="de-DE" err="1"/>
              <a:t>glucose</a:t>
            </a:r>
            <a:r>
              <a:rPr lang="de-DE"/>
              <a:t>-insulin </a:t>
            </a:r>
            <a:r>
              <a:rPr lang="de-DE" err="1"/>
              <a:t>system</a:t>
            </a:r>
            <a:r>
              <a:rPr lang="de-DE"/>
              <a:t> </a:t>
            </a:r>
            <a:r>
              <a:rPr lang="de-DE" err="1"/>
              <a:t>is</a:t>
            </a:r>
            <a:r>
              <a:rPr lang="de-DE"/>
              <a:t> a </a:t>
            </a:r>
            <a:r>
              <a:rPr lang="de-DE" err="1"/>
              <a:t>complex</a:t>
            </a:r>
            <a:r>
              <a:rPr lang="de-DE"/>
              <a:t> and </a:t>
            </a:r>
            <a:r>
              <a:rPr lang="de-DE" err="1"/>
              <a:t>dynamic</a:t>
            </a:r>
            <a:r>
              <a:rPr lang="de-DE"/>
              <a:t> </a:t>
            </a:r>
            <a:r>
              <a:rPr lang="de-DE" err="1"/>
              <a:t>physiological</a:t>
            </a:r>
            <a:r>
              <a:rPr lang="de-DE"/>
              <a:t> </a:t>
            </a:r>
            <a:r>
              <a:rPr lang="de-DE" err="1"/>
              <a:t>process</a:t>
            </a:r>
            <a:r>
              <a:rPr lang="de-DE"/>
              <a:t> </a:t>
            </a:r>
            <a:r>
              <a:rPr lang="de-DE" err="1"/>
              <a:t>influenced</a:t>
            </a:r>
            <a:r>
              <a:rPr lang="de-DE"/>
              <a:t> </a:t>
            </a:r>
            <a:r>
              <a:rPr lang="de-DE" err="1"/>
              <a:t>by</a:t>
            </a:r>
            <a:r>
              <a:rPr lang="de-DE"/>
              <a:t> </a:t>
            </a:r>
            <a:r>
              <a:rPr lang="de-DE" err="1"/>
              <a:t>various</a:t>
            </a:r>
            <a:r>
              <a:rPr lang="de-DE"/>
              <a:t> </a:t>
            </a:r>
            <a:r>
              <a:rPr lang="de-DE" err="1"/>
              <a:t>factors</a:t>
            </a:r>
            <a:r>
              <a:rPr lang="de-DE"/>
              <a:t>, such </a:t>
            </a:r>
            <a:r>
              <a:rPr lang="de-DE" err="1"/>
              <a:t>as</a:t>
            </a:r>
            <a:r>
              <a:rPr lang="de-DE"/>
              <a:t> </a:t>
            </a:r>
            <a:r>
              <a:rPr lang="de-DE" err="1"/>
              <a:t>food</a:t>
            </a:r>
            <a:r>
              <a:rPr lang="de-DE"/>
              <a:t> </a:t>
            </a:r>
            <a:r>
              <a:rPr lang="de-DE" err="1"/>
              <a:t>intake</a:t>
            </a:r>
            <a:r>
              <a:rPr lang="de-DE"/>
              <a:t>, </a:t>
            </a:r>
            <a:r>
              <a:rPr lang="de-DE" err="1"/>
              <a:t>physical</a:t>
            </a:r>
            <a:r>
              <a:rPr lang="de-DE"/>
              <a:t> </a:t>
            </a:r>
            <a:r>
              <a:rPr lang="de-DE" err="1"/>
              <a:t>activity</a:t>
            </a:r>
            <a:r>
              <a:rPr lang="de-DE"/>
              <a:t>, stress, and </a:t>
            </a:r>
            <a:r>
              <a:rPr lang="de-DE" err="1"/>
              <a:t>other</a:t>
            </a:r>
            <a:r>
              <a:rPr lang="de-DE"/>
              <a:t> </a:t>
            </a:r>
            <a:r>
              <a:rPr lang="de-DE" err="1"/>
              <a:t>physiological</a:t>
            </a:r>
            <a:r>
              <a:rPr lang="de-DE"/>
              <a:t> and environmental </a:t>
            </a:r>
            <a:r>
              <a:rPr lang="de-DE" err="1"/>
              <a:t>factors</a:t>
            </a:r>
            <a:r>
              <a:rPr lang="de-DE"/>
              <a:t>. </a:t>
            </a:r>
            <a:r>
              <a:rPr lang="de-DE" err="1"/>
              <a:t>Capturing</a:t>
            </a:r>
            <a:r>
              <a:rPr lang="de-DE"/>
              <a:t> and </a:t>
            </a:r>
            <a:r>
              <a:rPr lang="de-DE" err="1"/>
              <a:t>modeling</a:t>
            </a:r>
            <a:r>
              <a:rPr lang="de-DE"/>
              <a:t> </a:t>
            </a:r>
            <a:r>
              <a:rPr lang="de-DE" err="1"/>
              <a:t>this</a:t>
            </a:r>
            <a:r>
              <a:rPr lang="de-DE"/>
              <a:t> </a:t>
            </a:r>
            <a:r>
              <a:rPr lang="de-DE" err="1"/>
              <a:t>complexity</a:t>
            </a:r>
            <a:r>
              <a:rPr lang="de-DE"/>
              <a:t> </a:t>
            </a:r>
            <a:r>
              <a:rPr lang="de-DE" err="1"/>
              <a:t>accurately</a:t>
            </a:r>
            <a:r>
              <a:rPr lang="de-DE"/>
              <a:t> </a:t>
            </a:r>
            <a:r>
              <a:rPr lang="de-DE" err="1"/>
              <a:t>remains</a:t>
            </a:r>
            <a:r>
              <a:rPr lang="de-DE"/>
              <a:t> a </a:t>
            </a:r>
            <a:r>
              <a:rPr lang="de-DE" err="1"/>
              <a:t>challenge</a:t>
            </a:r>
            <a:r>
              <a:rPr lang="de-DE"/>
              <a:t>.</a:t>
            </a: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7E617-AB24-4D36-AF02-7C02098EE80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66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FA80CF-BA29-4CF5-9D84-1D31526E1215}"/>
              </a:ext>
            </a:extLst>
          </p:cNvPr>
          <p:cNvSpPr/>
          <p:nvPr/>
        </p:nvSpPr>
        <p:spPr>
          <a:xfrm>
            <a:off x="1143" y="1799970"/>
            <a:ext cx="6205981" cy="5058029"/>
          </a:xfrm>
          <a:custGeom>
            <a:avLst/>
            <a:gdLst>
              <a:gd name="connsiteX0" fmla="*/ 0 w 6205981"/>
              <a:gd name="connsiteY0" fmla="*/ 0 h 5058029"/>
              <a:gd name="connsiteX1" fmla="*/ 0 w 6205981"/>
              <a:gd name="connsiteY1" fmla="*/ 5058029 h 5058029"/>
              <a:gd name="connsiteX2" fmla="*/ 4364990 w 6205981"/>
              <a:gd name="connsiteY2" fmla="*/ 5058029 h 5058029"/>
              <a:gd name="connsiteX3" fmla="*/ 6205982 w 6205981"/>
              <a:gd name="connsiteY3" fmla="*/ 0 h 5058029"/>
              <a:gd name="connsiteX4" fmla="*/ 0 w 6205981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981" h="5058029">
                <a:moveTo>
                  <a:pt x="0" y="0"/>
                </a:moveTo>
                <a:lnTo>
                  <a:pt x="0" y="5058029"/>
                </a:lnTo>
                <a:lnTo>
                  <a:pt x="4364990" y="5058029"/>
                </a:lnTo>
                <a:lnTo>
                  <a:pt x="620598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7A8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9AEF6772-FBE0-43F3-83D5-B7854CAEF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0810" y="1796935"/>
            <a:ext cx="7751190" cy="506106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97"/>
                </a:moveTo>
                <a:lnTo>
                  <a:pt x="2388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97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4814048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4176464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BC0832D7-3018-45FE-844D-E99FF28EA541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>
                <a:solidFill>
                  <a:schemeClr val="tx1"/>
                </a:solidFill>
              </a:rPr>
              <a:t>www.uni-siegen.de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BC8DFC-328E-4592-A493-9FE55FA82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7" name="Parallelogramm 6">
            <a:extLst>
              <a:ext uri="{FF2B5EF4-FFF2-40B4-BE49-F238E27FC236}">
                <a16:creationId xmlns:a16="http://schemas.microsoft.com/office/drawing/2014/main" id="{1A6939B3-CCF2-4414-BC75-53A7CB74BA33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761897-C6D5-1D48-8E53-3ECE7D91A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10400"/>
            <a:ext cx="3025268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0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3">
    <p:bg>
      <p:bgPr>
        <a:solidFill>
          <a:srgbClr val="64C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78B85CFC-87BC-4EE9-A46A-E0002291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8760"/>
            <a:ext cx="6838718" cy="2592000"/>
          </a:xfrm>
          <a:custGeom>
            <a:avLst/>
            <a:gdLst>
              <a:gd name="connsiteX0" fmla="*/ 0 w 6838718"/>
              <a:gd name="connsiteY0" fmla="*/ 0 h 2592000"/>
              <a:gd name="connsiteX1" fmla="*/ 6838718 w 6838718"/>
              <a:gd name="connsiteY1" fmla="*/ 0 h 2592000"/>
              <a:gd name="connsiteX2" fmla="*/ 5895623 w 6838718"/>
              <a:gd name="connsiteY2" fmla="*/ 2592000 h 2592000"/>
              <a:gd name="connsiteX3" fmla="*/ 0 w 6838718"/>
              <a:gd name="connsiteY3" fmla="*/ 259200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718" h="2592000">
                <a:moveTo>
                  <a:pt x="0" y="0"/>
                </a:moveTo>
                <a:lnTo>
                  <a:pt x="6838718" y="0"/>
                </a:lnTo>
                <a:lnTo>
                  <a:pt x="5895623" y="2592000"/>
                </a:lnTo>
                <a:lnTo>
                  <a:pt x="0" y="2592000"/>
                </a:lnTo>
                <a:close/>
              </a:path>
            </a:pathLst>
          </a:custGeom>
          <a:solidFill>
            <a:srgbClr val="0087A8"/>
          </a:solidFill>
        </p:spPr>
        <p:txBody>
          <a:bodyPr wrap="square" lIns="547200" tIns="324000" rIns="648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9255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39C1ECA-6431-40F3-B8C1-71E5F8949E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8B85CFC-87BC-4EE9-A46A-E0002291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8760"/>
            <a:ext cx="6838718" cy="2592000"/>
          </a:xfrm>
          <a:custGeom>
            <a:avLst/>
            <a:gdLst>
              <a:gd name="connsiteX0" fmla="*/ 0 w 6838718"/>
              <a:gd name="connsiteY0" fmla="*/ 0 h 2592000"/>
              <a:gd name="connsiteX1" fmla="*/ 6838718 w 6838718"/>
              <a:gd name="connsiteY1" fmla="*/ 0 h 2592000"/>
              <a:gd name="connsiteX2" fmla="*/ 5895623 w 6838718"/>
              <a:gd name="connsiteY2" fmla="*/ 2592000 h 2592000"/>
              <a:gd name="connsiteX3" fmla="*/ 0 w 6838718"/>
              <a:gd name="connsiteY3" fmla="*/ 259200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718" h="2592000">
                <a:moveTo>
                  <a:pt x="0" y="0"/>
                </a:moveTo>
                <a:lnTo>
                  <a:pt x="6838718" y="0"/>
                </a:lnTo>
                <a:lnTo>
                  <a:pt x="5895623" y="2592000"/>
                </a:lnTo>
                <a:lnTo>
                  <a:pt x="0" y="2592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547200" tIns="324000" rIns="648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60785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E398D-CAE1-4AC5-A789-FF2CE97C3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608" y="1700808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40AA0BFF-7BA6-4EBB-92CF-30DC602DF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500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1304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7A5EAE3-80BA-4A43-A401-4A651BF06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304"/>
            <a:ext cx="5328000" cy="432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E1AD9D60-E146-4AF1-943E-E3D2CA018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1375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He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47AD8CB-006B-438B-AD4F-EE90B20E5DCA}"/>
              </a:ext>
            </a:extLst>
          </p:cNvPr>
          <p:cNvSpPr/>
          <p:nvPr/>
        </p:nvSpPr>
        <p:spPr>
          <a:xfrm>
            <a:off x="4826761" y="1799970"/>
            <a:ext cx="7367523" cy="3630675"/>
          </a:xfrm>
          <a:custGeom>
            <a:avLst/>
            <a:gdLst>
              <a:gd name="connsiteX0" fmla="*/ 7367524 w 7367523"/>
              <a:gd name="connsiteY0" fmla="*/ 0 h 3630675"/>
              <a:gd name="connsiteX1" fmla="*/ 1321435 w 7367523"/>
              <a:gd name="connsiteY1" fmla="*/ 0 h 3630675"/>
              <a:gd name="connsiteX2" fmla="*/ 0 w 7367523"/>
              <a:gd name="connsiteY2" fmla="*/ 3630676 h 3630675"/>
              <a:gd name="connsiteX3" fmla="*/ 7367524 w 7367523"/>
              <a:gd name="connsiteY3" fmla="*/ 3630676 h 3630675"/>
              <a:gd name="connsiteX4" fmla="*/ 7367524 w 7367523"/>
              <a:gd name="connsiteY4" fmla="*/ 0 h 363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523" h="3630675">
                <a:moveTo>
                  <a:pt x="7367524" y="0"/>
                </a:moveTo>
                <a:lnTo>
                  <a:pt x="1321435" y="0"/>
                </a:lnTo>
                <a:lnTo>
                  <a:pt x="0" y="3630676"/>
                </a:lnTo>
                <a:lnTo>
                  <a:pt x="7367524" y="3630676"/>
                </a:lnTo>
                <a:lnTo>
                  <a:pt x="7367524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2060848"/>
            <a:ext cx="5472608" cy="2952000"/>
          </a:xfrm>
        </p:spPr>
        <p:txBody>
          <a:bodyPr tIns="36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7A5EAE3-80BA-4A43-A401-4A651BF06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492896"/>
            <a:ext cx="5814000" cy="3674789"/>
          </a:xfrm>
          <a:custGeom>
            <a:avLst/>
            <a:gdLst>
              <a:gd name="connsiteX0" fmla="*/ 0 w 5814000"/>
              <a:gd name="connsiteY0" fmla="*/ 0 h 3672408"/>
              <a:gd name="connsiteX1" fmla="*/ 5814000 w 5814000"/>
              <a:gd name="connsiteY1" fmla="*/ 0 h 3672408"/>
              <a:gd name="connsiteX2" fmla="*/ 5814000 w 5814000"/>
              <a:gd name="connsiteY2" fmla="*/ 3672408 h 3672408"/>
              <a:gd name="connsiteX3" fmla="*/ 0 w 5814000"/>
              <a:gd name="connsiteY3" fmla="*/ 3672408 h 3672408"/>
              <a:gd name="connsiteX4" fmla="*/ 0 w 5814000"/>
              <a:gd name="connsiteY4" fmla="*/ 0 h 3672408"/>
              <a:gd name="connsiteX0" fmla="*/ 0 w 5814000"/>
              <a:gd name="connsiteY0" fmla="*/ 0 h 3674789"/>
              <a:gd name="connsiteX1" fmla="*/ 5814000 w 5814000"/>
              <a:gd name="connsiteY1" fmla="*/ 0 h 3674789"/>
              <a:gd name="connsiteX2" fmla="*/ 4478118 w 5814000"/>
              <a:gd name="connsiteY2" fmla="*/ 3674789 h 3674789"/>
              <a:gd name="connsiteX3" fmla="*/ 0 w 5814000"/>
              <a:gd name="connsiteY3" fmla="*/ 3672408 h 3674789"/>
              <a:gd name="connsiteX4" fmla="*/ 0 w 5814000"/>
              <a:gd name="connsiteY4" fmla="*/ 0 h 36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4000" h="3674789">
                <a:moveTo>
                  <a:pt x="0" y="0"/>
                </a:moveTo>
                <a:lnTo>
                  <a:pt x="5814000" y="0"/>
                </a:lnTo>
                <a:lnTo>
                  <a:pt x="4478118" y="3674789"/>
                </a:lnTo>
                <a:lnTo>
                  <a:pt x="0" y="3672408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DF6C857E-3BBE-48A1-8BED-BC86D07DF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8801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ED68778-EEF0-4B49-8433-6EFAD2B017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C787DF9F-332B-40EC-8938-20CD5D6CC67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50864" y="1845304"/>
            <a:ext cx="7200728" cy="4320000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DB1B6B-04EF-4FE2-90D3-7B2694C2F4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84232" y="1701254"/>
            <a:ext cx="3455318" cy="4464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9701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94E4CB5-FE76-4B28-B61A-0B51A456F4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C96DA24-BA5A-4BBB-A3E9-860FE7CDF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2005145F-E6CA-47C2-9BA3-50E2668194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6617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F76ED23B-F010-46FB-AD85-31ADB2C526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7808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7E7DAADB-8B93-4B4F-92C9-AC96F1606F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3041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DDAB5E26-C44F-4E26-89AD-2F68503BFD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4232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090B132F-ACFE-4A4F-8E7B-DE3C6D0B16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920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He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6EFA4D61-CAE8-4F96-BF4F-CB8DBD049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088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D3314FD7-7CD2-4F2C-B46C-9B43ED9AE9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4221088"/>
            <a:ext cx="3457575" cy="1944000"/>
          </a:xfrm>
          <a:solidFill>
            <a:schemeClr val="bg2"/>
          </a:solidFill>
        </p:spPr>
        <p:txBody>
          <a:bodyPr lIns="169200" tIns="108000" rIns="162000" bIns="72000"/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</a:t>
            </a:r>
          </a:p>
          <a:p>
            <a:pPr lvl="1">
              <a:spcAft>
                <a:spcPts val="7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7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7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700"/>
              </a:spcAft>
            </a:pPr>
            <a:r>
              <a:rPr lang="de-DE"/>
              <a:t>Fünfte Ebene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CE460651-7922-460B-B9EB-221627C581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7212" y="1845088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74DEB0E-00A0-479F-B371-926CA8D2EF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7212" y="4221088"/>
            <a:ext cx="3457575" cy="1944000"/>
          </a:xfrm>
          <a:solidFill>
            <a:schemeClr val="bg2"/>
          </a:solidFill>
        </p:spPr>
        <p:txBody>
          <a:bodyPr vert="horz" lIns="169200" tIns="108000" rIns="162000" bIns="72000" rtlCol="0">
            <a:noAutofit/>
          </a:bodyPr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</a:t>
            </a:r>
          </a:p>
          <a:p>
            <a:pPr lvl="1">
              <a:spcAft>
                <a:spcPts val="7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7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7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700"/>
              </a:spcAft>
            </a:pPr>
            <a:r>
              <a:rPr lang="de-DE"/>
              <a:t>Fünfte Ebene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6D1FC0C-7071-42A0-A9D3-1AA75A42AE0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3040" y="1845087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1738FF-ADB0-4D77-A1C9-858281B129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4232" y="4221088"/>
            <a:ext cx="3457575" cy="1944000"/>
          </a:xfrm>
          <a:solidFill>
            <a:schemeClr val="bg2"/>
          </a:solidFill>
        </p:spPr>
        <p:txBody>
          <a:bodyPr vert="horz" lIns="169200" tIns="108000" rIns="162000" bIns="72000" rtlCol="0">
            <a:noAutofit/>
          </a:bodyPr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</a:t>
            </a:r>
          </a:p>
          <a:p>
            <a:pPr lvl="1">
              <a:spcAft>
                <a:spcPts val="700"/>
              </a:spcAft>
            </a:pPr>
            <a:r>
              <a:rPr lang="de-DE"/>
              <a:t>Zweite Ebene</a:t>
            </a:r>
          </a:p>
          <a:p>
            <a:pPr lvl="2">
              <a:spcAft>
                <a:spcPts val="700"/>
              </a:spcAft>
            </a:pPr>
            <a:r>
              <a:rPr lang="de-DE"/>
              <a:t>Dritte Ebene</a:t>
            </a:r>
          </a:p>
          <a:p>
            <a:pPr lvl="3">
              <a:spcAft>
                <a:spcPts val="700"/>
              </a:spcAft>
            </a:pPr>
            <a:r>
              <a:rPr lang="de-DE"/>
              <a:t>Vierte Ebene</a:t>
            </a:r>
          </a:p>
          <a:p>
            <a:pPr lvl="4">
              <a:spcAft>
                <a:spcPts val="700"/>
              </a:spcAft>
            </a:pPr>
            <a:r>
              <a:rPr lang="de-DE"/>
              <a:t>Fünfte Ebene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14E183B5-3857-4572-93D5-4AE676659E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22370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3A63FC-01BB-44FF-81CB-C1C6E5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A5442C-D8D3-4CE0-870C-23E76162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5AB6A-169A-480A-BA25-ADA2A812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A1DE08-AF75-4FC6-BFFF-51BE32538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1628800"/>
            <a:ext cx="7345362" cy="3240088"/>
          </a:xfrm>
        </p:spPr>
        <p:txBody>
          <a:bodyPr tIns="1800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1pPr>
            <a:lvl3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3pPr>
            <a:lvl5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5pPr>
            <a:lvl7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7pPr>
            <a:lvl9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DE8E6C8-43B0-498C-AF52-92C5EF471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32304" y="4221088"/>
            <a:ext cx="3167063" cy="1656184"/>
          </a:xfrm>
        </p:spPr>
        <p:txBody>
          <a:bodyPr lIns="36000" tIns="0" bIns="360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5" name="Grafik 5">
            <a:extLst>
              <a:ext uri="{FF2B5EF4-FFF2-40B4-BE49-F238E27FC236}">
                <a16:creationId xmlns:a16="http://schemas.microsoft.com/office/drawing/2014/main" id="{47EE26E2-9E8F-4D6D-A394-0D64BB8A43A3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361F9A3F-6061-43D1-9027-B7EED72C0656}"/>
                </a:ext>
              </a:extLst>
            </p:cNvPr>
            <p:cNvSpPr/>
            <p:nvPr/>
          </p:nvSpPr>
          <p:spPr>
            <a:xfrm>
              <a:off x="-9655" y="1395705"/>
              <a:ext cx="9377121" cy="3961596"/>
            </a:xfrm>
            <a:custGeom>
              <a:avLst/>
              <a:gdLst>
                <a:gd name="connsiteX0" fmla="*/ 0 w 9377121"/>
                <a:gd name="connsiteY0" fmla="*/ 0 h 3961596"/>
                <a:gd name="connsiteX1" fmla="*/ 0 w 9377121"/>
                <a:gd name="connsiteY1" fmla="*/ 3961597 h 3961596"/>
                <a:gd name="connsiteX2" fmla="*/ 7935270 w 9377121"/>
                <a:gd name="connsiteY2" fmla="*/ 3961597 h 3961596"/>
                <a:gd name="connsiteX3" fmla="*/ 9377121 w 9377121"/>
                <a:gd name="connsiteY3" fmla="*/ 0 h 3961596"/>
                <a:gd name="connsiteX4" fmla="*/ 0 w 9377121"/>
                <a:gd name="connsiteY4" fmla="*/ 0 h 396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7121" h="3961596">
                  <a:moveTo>
                    <a:pt x="0" y="0"/>
                  </a:moveTo>
                  <a:lnTo>
                    <a:pt x="0" y="3961597"/>
                  </a:lnTo>
                  <a:lnTo>
                    <a:pt x="7935270" y="3961597"/>
                  </a:lnTo>
                  <a:lnTo>
                    <a:pt x="9377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A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88E27F58-32B3-4BC1-87AB-4C26C4CB9C95}"/>
                </a:ext>
              </a:extLst>
            </p:cNvPr>
            <p:cNvSpPr/>
            <p:nvPr/>
          </p:nvSpPr>
          <p:spPr>
            <a:xfrm>
              <a:off x="7703907" y="4054016"/>
              <a:ext cx="4491580" cy="2126038"/>
            </a:xfrm>
            <a:custGeom>
              <a:avLst/>
              <a:gdLst>
                <a:gd name="connsiteX0" fmla="*/ 4491581 w 4491580"/>
                <a:gd name="connsiteY0" fmla="*/ 0 h 2126038"/>
                <a:gd name="connsiteX1" fmla="*/ 773810 w 4491580"/>
                <a:gd name="connsiteY1" fmla="*/ 0 h 2126038"/>
                <a:gd name="connsiteX2" fmla="*/ 0 w 4491580"/>
                <a:gd name="connsiteY2" fmla="*/ 2126039 h 2126038"/>
                <a:gd name="connsiteX3" fmla="*/ 4490437 w 4491580"/>
                <a:gd name="connsiteY3" fmla="*/ 2126039 h 2126038"/>
                <a:gd name="connsiteX4" fmla="*/ 4491581 w 4491580"/>
                <a:gd name="connsiteY4" fmla="*/ 2123115 h 2126038"/>
                <a:gd name="connsiteX5" fmla="*/ 4491581 w 4491580"/>
                <a:gd name="connsiteY5" fmla="*/ 0 h 212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1580" h="2126038">
                  <a:moveTo>
                    <a:pt x="4491581" y="0"/>
                  </a:moveTo>
                  <a:lnTo>
                    <a:pt x="773810" y="0"/>
                  </a:lnTo>
                  <a:lnTo>
                    <a:pt x="0" y="2126039"/>
                  </a:lnTo>
                  <a:lnTo>
                    <a:pt x="4490437" y="2126039"/>
                  </a:lnTo>
                  <a:lnTo>
                    <a:pt x="4491581" y="2123115"/>
                  </a:lnTo>
                  <a:lnTo>
                    <a:pt x="4491581" y="0"/>
                  </a:lnTo>
                  <a:close/>
                </a:path>
              </a:pathLst>
            </a:custGeom>
            <a:solidFill>
              <a:srgbClr val="64C2C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30700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9433048" cy="864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60848"/>
            <a:ext cx="7920880" cy="3744000"/>
          </a:xfrm>
        </p:spPr>
        <p:txBody>
          <a:bodyPr tIns="5400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grpSp>
        <p:nvGrpSpPr>
          <p:cNvPr id="7" name="Grafik 10">
            <a:extLst>
              <a:ext uri="{FF2B5EF4-FFF2-40B4-BE49-F238E27FC236}">
                <a16:creationId xmlns:a16="http://schemas.microsoft.com/office/drawing/2014/main" id="{9AF945A4-F1CC-41C6-A8D4-493FBAE3DBEE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C4DB6EB-9D08-4E6D-B5CC-9F4DF03A8B14}"/>
                </a:ext>
              </a:extLst>
            </p:cNvPr>
            <p:cNvSpPr/>
            <p:nvPr/>
          </p:nvSpPr>
          <p:spPr>
            <a:xfrm>
              <a:off x="-9655" y="1801742"/>
              <a:ext cx="10164787" cy="4378312"/>
            </a:xfrm>
            <a:custGeom>
              <a:avLst/>
              <a:gdLst>
                <a:gd name="connsiteX0" fmla="*/ 127 w 10164787"/>
                <a:gd name="connsiteY0" fmla="*/ 0 h 4378312"/>
                <a:gd name="connsiteX1" fmla="*/ 0 w 10164787"/>
                <a:gd name="connsiteY1" fmla="*/ 636 h 4378312"/>
                <a:gd name="connsiteX2" fmla="*/ 0 w 10164787"/>
                <a:gd name="connsiteY2" fmla="*/ 4378313 h 4378312"/>
                <a:gd name="connsiteX3" fmla="*/ 8571276 w 10164787"/>
                <a:gd name="connsiteY3" fmla="*/ 4378313 h 4378312"/>
                <a:gd name="connsiteX4" fmla="*/ 10164788 w 10164787"/>
                <a:gd name="connsiteY4" fmla="*/ 0 h 4378312"/>
                <a:gd name="connsiteX5" fmla="*/ 127 w 10164787"/>
                <a:gd name="connsiteY5" fmla="*/ 0 h 43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64787" h="4378312">
                  <a:moveTo>
                    <a:pt x="127" y="0"/>
                  </a:moveTo>
                  <a:lnTo>
                    <a:pt x="0" y="636"/>
                  </a:lnTo>
                  <a:lnTo>
                    <a:pt x="0" y="4378313"/>
                  </a:lnTo>
                  <a:lnTo>
                    <a:pt x="8571276" y="4378313"/>
                  </a:lnTo>
                  <a:lnTo>
                    <a:pt x="10164788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87A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2E51056-6BED-4D16-946A-76935F583158}"/>
                </a:ext>
              </a:extLst>
            </p:cNvPr>
            <p:cNvSpPr/>
            <p:nvPr/>
          </p:nvSpPr>
          <p:spPr>
            <a:xfrm>
              <a:off x="8824260" y="1293878"/>
              <a:ext cx="3371227" cy="4377168"/>
            </a:xfrm>
            <a:custGeom>
              <a:avLst/>
              <a:gdLst>
                <a:gd name="connsiteX0" fmla="*/ 3371228 w 3371227"/>
                <a:gd name="connsiteY0" fmla="*/ 0 h 4377168"/>
                <a:gd name="connsiteX1" fmla="*/ 1593131 w 3371227"/>
                <a:gd name="connsiteY1" fmla="*/ 0 h 4377168"/>
                <a:gd name="connsiteX2" fmla="*/ 0 w 3371227"/>
                <a:gd name="connsiteY2" fmla="*/ 4377168 h 4377168"/>
                <a:gd name="connsiteX3" fmla="*/ 3370338 w 3371227"/>
                <a:gd name="connsiteY3" fmla="*/ 4377168 h 4377168"/>
                <a:gd name="connsiteX4" fmla="*/ 3371228 w 3371227"/>
                <a:gd name="connsiteY4" fmla="*/ 4374753 h 4377168"/>
                <a:gd name="connsiteX5" fmla="*/ 3371228 w 3371227"/>
                <a:gd name="connsiteY5" fmla="*/ 0 h 437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1227" h="4377168">
                  <a:moveTo>
                    <a:pt x="3371228" y="0"/>
                  </a:moveTo>
                  <a:lnTo>
                    <a:pt x="1593131" y="0"/>
                  </a:lnTo>
                  <a:lnTo>
                    <a:pt x="0" y="4377168"/>
                  </a:lnTo>
                  <a:lnTo>
                    <a:pt x="3370338" y="4377168"/>
                  </a:lnTo>
                  <a:lnTo>
                    <a:pt x="3371228" y="4374753"/>
                  </a:lnTo>
                  <a:lnTo>
                    <a:pt x="3371228" y="0"/>
                  </a:lnTo>
                  <a:close/>
                </a:path>
              </a:pathLst>
            </a:custGeom>
            <a:solidFill>
              <a:srgbClr val="64C2C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8735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EF123A1-25A8-4A9E-BFFA-071657D3FBD9}"/>
              </a:ext>
            </a:extLst>
          </p:cNvPr>
          <p:cNvSpPr/>
          <p:nvPr/>
        </p:nvSpPr>
        <p:spPr>
          <a:xfrm>
            <a:off x="1143" y="1799970"/>
            <a:ext cx="6204077" cy="5058029"/>
          </a:xfrm>
          <a:custGeom>
            <a:avLst/>
            <a:gdLst>
              <a:gd name="connsiteX0" fmla="*/ 0 w 6204077"/>
              <a:gd name="connsiteY0" fmla="*/ 0 h 5058029"/>
              <a:gd name="connsiteX1" fmla="*/ 0 w 6204077"/>
              <a:gd name="connsiteY1" fmla="*/ 5058029 h 5058029"/>
              <a:gd name="connsiteX2" fmla="*/ 4363212 w 6204077"/>
              <a:gd name="connsiteY2" fmla="*/ 5058029 h 5058029"/>
              <a:gd name="connsiteX3" fmla="*/ 6204077 w 6204077"/>
              <a:gd name="connsiteY3" fmla="*/ 0 h 5058029"/>
              <a:gd name="connsiteX4" fmla="*/ 0 w 6204077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4077" h="5058029">
                <a:moveTo>
                  <a:pt x="0" y="0"/>
                </a:moveTo>
                <a:lnTo>
                  <a:pt x="0" y="5058029"/>
                </a:lnTo>
                <a:lnTo>
                  <a:pt x="4363212" y="5058029"/>
                </a:lnTo>
                <a:lnTo>
                  <a:pt x="62040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4814048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4176464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8F363FEE-5342-4B75-8ABE-3185CAB7EF8B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>
                <a:solidFill>
                  <a:schemeClr val="tx1"/>
                </a:solidFill>
              </a:rPr>
              <a:t>www.uni-siegen.de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BC8DFC-328E-4592-A493-9FE55FA82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20" name="Bildplatzhalter 5">
            <a:extLst>
              <a:ext uri="{FF2B5EF4-FFF2-40B4-BE49-F238E27FC236}">
                <a16:creationId xmlns:a16="http://schemas.microsoft.com/office/drawing/2014/main" id="{F9BD75A0-50EF-4746-9BE8-67AB32E9E1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0810" y="-1"/>
            <a:ext cx="7751190" cy="6858000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322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97"/>
                </a:moveTo>
                <a:lnTo>
                  <a:pt x="3222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97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47FD8D4E-1D46-4AE8-8F06-1952DCE10AFE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A8080DB-EC20-554F-9F45-86587083DF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10400"/>
            <a:ext cx="3025268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9433048" cy="864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853352"/>
            <a:ext cx="3744416" cy="3023920"/>
          </a:xfrm>
        </p:spPr>
        <p:txBody>
          <a:bodyPr tIns="720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8FE7F748-7950-4987-9EF6-727D3F7657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3832" y="0"/>
            <a:ext cx="7608168" cy="565182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322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281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84 h 10006"/>
              <a:gd name="connsiteX1" fmla="*/ 281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84 h 10006"/>
              <a:gd name="connsiteX0" fmla="*/ 0 w 10000"/>
              <a:gd name="connsiteY0" fmla="*/ 9984 h 10006"/>
              <a:gd name="connsiteX1" fmla="*/ 2690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84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84"/>
                </a:moveTo>
                <a:lnTo>
                  <a:pt x="2690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84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29726A9-AE85-476A-AB5A-77255B9A733A}"/>
              </a:ext>
            </a:extLst>
          </p:cNvPr>
          <p:cNvSpPr/>
          <p:nvPr/>
        </p:nvSpPr>
        <p:spPr>
          <a:xfrm>
            <a:off x="1143" y="2528951"/>
            <a:ext cx="5632196" cy="3645027"/>
          </a:xfrm>
          <a:custGeom>
            <a:avLst/>
            <a:gdLst>
              <a:gd name="connsiteX0" fmla="*/ 0 w 5632196"/>
              <a:gd name="connsiteY0" fmla="*/ 0 h 3645027"/>
              <a:gd name="connsiteX1" fmla="*/ 0 w 5632196"/>
              <a:gd name="connsiteY1" fmla="*/ 3645027 h 3645027"/>
              <a:gd name="connsiteX2" fmla="*/ 4305554 w 5632196"/>
              <a:gd name="connsiteY2" fmla="*/ 3645027 h 3645027"/>
              <a:gd name="connsiteX3" fmla="*/ 5632196 w 5632196"/>
              <a:gd name="connsiteY3" fmla="*/ 0 h 3645027"/>
              <a:gd name="connsiteX4" fmla="*/ 0 w 5632196"/>
              <a:gd name="connsiteY4" fmla="*/ 0 h 364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2196" h="3645027">
                <a:moveTo>
                  <a:pt x="0" y="0"/>
                </a:moveTo>
                <a:lnTo>
                  <a:pt x="0" y="3645027"/>
                </a:lnTo>
                <a:lnTo>
                  <a:pt x="4305554" y="3645027"/>
                </a:lnTo>
                <a:lnTo>
                  <a:pt x="56321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74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2F169917-966A-40BB-8B02-BEC2BE20AB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9348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3A63FC-01BB-44FF-81CB-C1C6E5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A5442C-D8D3-4CE0-870C-23E76162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5AB6A-169A-480A-BA25-ADA2A812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72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3235FC4-042F-4F1E-9123-84F5CE3FD4D8}"/>
              </a:ext>
            </a:extLst>
          </p:cNvPr>
          <p:cNvSpPr/>
          <p:nvPr userDrawn="1"/>
        </p:nvSpPr>
        <p:spPr>
          <a:xfrm>
            <a:off x="1143" y="1799970"/>
            <a:ext cx="7772146" cy="5058029"/>
          </a:xfrm>
          <a:custGeom>
            <a:avLst/>
            <a:gdLst>
              <a:gd name="connsiteX0" fmla="*/ 0 w 7772146"/>
              <a:gd name="connsiteY0" fmla="*/ 0 h 5058029"/>
              <a:gd name="connsiteX1" fmla="*/ 0 w 7772146"/>
              <a:gd name="connsiteY1" fmla="*/ 5058029 h 5058029"/>
              <a:gd name="connsiteX2" fmla="*/ 5931281 w 7772146"/>
              <a:gd name="connsiteY2" fmla="*/ 5058029 h 5058029"/>
              <a:gd name="connsiteX3" fmla="*/ 7772146 w 7772146"/>
              <a:gd name="connsiteY3" fmla="*/ 0 h 5058029"/>
              <a:gd name="connsiteX4" fmla="*/ 0 w 7772146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146" h="5058029">
                <a:moveTo>
                  <a:pt x="0" y="0"/>
                </a:moveTo>
                <a:lnTo>
                  <a:pt x="0" y="5058029"/>
                </a:lnTo>
                <a:lnTo>
                  <a:pt x="5931281" y="5058029"/>
                </a:lnTo>
                <a:lnTo>
                  <a:pt x="7772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7A8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5832000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5544000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5CB6B16F-E7F7-4A2F-962E-173C46334787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9AEF6772-FBE0-43F3-83D5-B7854CAEF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65988" y="0"/>
            <a:ext cx="5634802" cy="5336055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9991"/>
                </a:moveTo>
                <a:lnTo>
                  <a:pt x="3481" y="19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991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>
                <a:solidFill>
                  <a:schemeClr val="accent6"/>
                </a:solidFill>
              </a:rPr>
              <a:t>www.uni-siegen.de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5" name="Parallelogramm 4">
            <a:extLst>
              <a:ext uri="{FF2B5EF4-FFF2-40B4-BE49-F238E27FC236}">
                <a16:creationId xmlns:a16="http://schemas.microsoft.com/office/drawing/2014/main" id="{8443D55D-6E4B-4E61-8FFA-D4707884F1A4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5BFF90-19D9-4D46-9F63-12B9B7F4DC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10400"/>
            <a:ext cx="3025268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366C48F0-18AD-4901-ACFD-4959DB204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525624"/>
            <a:ext cx="12200790" cy="3332375"/>
          </a:xfrm>
          <a:custGeom>
            <a:avLst/>
            <a:gdLst>
              <a:gd name="connsiteX0" fmla="*/ 2089 w 12200790"/>
              <a:gd name="connsiteY0" fmla="*/ 3956 h 3332375"/>
              <a:gd name="connsiteX1" fmla="*/ 2089 w 12200790"/>
              <a:gd name="connsiteY1" fmla="*/ 4210 h 3332375"/>
              <a:gd name="connsiteX2" fmla="*/ 2089 w 12200790"/>
              <a:gd name="connsiteY2" fmla="*/ 1263923 h 3332375"/>
              <a:gd name="connsiteX3" fmla="*/ 4506272 w 12200790"/>
              <a:gd name="connsiteY3" fmla="*/ 1263923 h 3332375"/>
              <a:gd name="connsiteX4" fmla="*/ 4964868 w 12200790"/>
              <a:gd name="connsiteY4" fmla="*/ 3956 h 3332375"/>
              <a:gd name="connsiteX5" fmla="*/ 0 w 12200790"/>
              <a:gd name="connsiteY5" fmla="*/ 0 h 3332375"/>
              <a:gd name="connsiteX6" fmla="*/ 12200790 w 12200790"/>
              <a:gd name="connsiteY6" fmla="*/ 0 h 3332375"/>
              <a:gd name="connsiteX7" fmla="*/ 12200790 w 12200790"/>
              <a:gd name="connsiteY7" fmla="*/ 3332375 h 3332375"/>
              <a:gd name="connsiteX8" fmla="*/ 0 w 12200790"/>
              <a:gd name="connsiteY8" fmla="*/ 3332375 h 33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790" h="3332375">
                <a:moveTo>
                  <a:pt x="2089" y="3956"/>
                </a:moveTo>
                <a:lnTo>
                  <a:pt x="2089" y="4210"/>
                </a:lnTo>
                <a:lnTo>
                  <a:pt x="2089" y="1263923"/>
                </a:lnTo>
                <a:lnTo>
                  <a:pt x="4506272" y="1263923"/>
                </a:lnTo>
                <a:lnTo>
                  <a:pt x="4964868" y="3956"/>
                </a:lnTo>
                <a:close/>
                <a:moveTo>
                  <a:pt x="0" y="0"/>
                </a:moveTo>
                <a:lnTo>
                  <a:pt x="12200790" y="0"/>
                </a:lnTo>
                <a:lnTo>
                  <a:pt x="12200790" y="3332375"/>
                </a:lnTo>
                <a:lnTo>
                  <a:pt x="0" y="3332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EE8D75E-CDB6-4653-B9AE-7D324982960B}"/>
              </a:ext>
            </a:extLst>
          </p:cNvPr>
          <p:cNvGrpSpPr/>
          <p:nvPr userDrawn="1"/>
        </p:nvGrpSpPr>
        <p:grpSpPr>
          <a:xfrm>
            <a:off x="1143" y="1799970"/>
            <a:ext cx="12193142" cy="2988056"/>
            <a:chOff x="1143" y="1799970"/>
            <a:chExt cx="12193142" cy="2988056"/>
          </a:xfrm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B7077F29-90D2-4856-AC0B-18C2BCF2A466}"/>
                </a:ext>
              </a:extLst>
            </p:cNvPr>
            <p:cNvSpPr/>
            <p:nvPr/>
          </p:nvSpPr>
          <p:spPr>
            <a:xfrm>
              <a:off x="1143" y="1799970"/>
              <a:ext cx="8394064" cy="1656080"/>
            </a:xfrm>
            <a:custGeom>
              <a:avLst/>
              <a:gdLst>
                <a:gd name="connsiteX0" fmla="*/ 7791323 w 8394064"/>
                <a:gd name="connsiteY0" fmla="*/ 0 h 1656080"/>
                <a:gd name="connsiteX1" fmla="*/ 0 w 8394064"/>
                <a:gd name="connsiteY1" fmla="*/ 0 h 1656080"/>
                <a:gd name="connsiteX2" fmla="*/ 0 w 8394064"/>
                <a:gd name="connsiteY2" fmla="*/ 1655064 h 1656080"/>
                <a:gd name="connsiteX3" fmla="*/ 254 w 8394064"/>
                <a:gd name="connsiteY3" fmla="*/ 1656080 h 1656080"/>
                <a:gd name="connsiteX4" fmla="*/ 8394065 w 8394064"/>
                <a:gd name="connsiteY4" fmla="*/ 1656080 h 1656080"/>
                <a:gd name="connsiteX5" fmla="*/ 7791323 w 8394064"/>
                <a:gd name="connsiteY5" fmla="*/ 0 h 16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94064" h="1656080">
                  <a:moveTo>
                    <a:pt x="7791323" y="0"/>
                  </a:moveTo>
                  <a:lnTo>
                    <a:pt x="0" y="0"/>
                  </a:lnTo>
                  <a:lnTo>
                    <a:pt x="0" y="1655064"/>
                  </a:lnTo>
                  <a:lnTo>
                    <a:pt x="254" y="1656080"/>
                  </a:lnTo>
                  <a:lnTo>
                    <a:pt x="8394065" y="1656080"/>
                  </a:lnTo>
                  <a:lnTo>
                    <a:pt x="7791323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260301-D0DA-4666-BE90-9F1A296B1B81}"/>
                </a:ext>
              </a:extLst>
            </p:cNvPr>
            <p:cNvSpPr/>
            <p:nvPr userDrawn="1"/>
          </p:nvSpPr>
          <p:spPr>
            <a:xfrm>
              <a:off x="1143" y="3528059"/>
              <a:ext cx="4962778" cy="1259967"/>
            </a:xfrm>
            <a:custGeom>
              <a:avLst/>
              <a:gdLst>
                <a:gd name="connsiteX0" fmla="*/ 0 w 4962778"/>
                <a:gd name="connsiteY0" fmla="*/ 0 h 1259967"/>
                <a:gd name="connsiteX1" fmla="*/ 0 w 4962778"/>
                <a:gd name="connsiteY1" fmla="*/ 254 h 1259967"/>
                <a:gd name="connsiteX2" fmla="*/ 0 w 4962778"/>
                <a:gd name="connsiteY2" fmla="*/ 1259967 h 1259967"/>
                <a:gd name="connsiteX3" fmla="*/ 4504182 w 4962778"/>
                <a:gd name="connsiteY3" fmla="*/ 1259967 h 1259967"/>
                <a:gd name="connsiteX4" fmla="*/ 4962779 w 4962778"/>
                <a:gd name="connsiteY4" fmla="*/ 0 h 1259967"/>
                <a:gd name="connsiteX5" fmla="*/ 0 w 4962778"/>
                <a:gd name="connsiteY5" fmla="*/ 0 h 12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2778" h="1259967">
                  <a:moveTo>
                    <a:pt x="0" y="0"/>
                  </a:moveTo>
                  <a:lnTo>
                    <a:pt x="0" y="254"/>
                  </a:lnTo>
                  <a:lnTo>
                    <a:pt x="0" y="1259967"/>
                  </a:lnTo>
                  <a:lnTo>
                    <a:pt x="4504182" y="1259967"/>
                  </a:lnTo>
                  <a:lnTo>
                    <a:pt x="49627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B664266-A3D1-42B6-AF62-5163DEE7328E}"/>
                </a:ext>
              </a:extLst>
            </p:cNvPr>
            <p:cNvSpPr/>
            <p:nvPr/>
          </p:nvSpPr>
          <p:spPr>
            <a:xfrm>
              <a:off x="8196326" y="2700020"/>
              <a:ext cx="3997959" cy="756030"/>
            </a:xfrm>
            <a:custGeom>
              <a:avLst/>
              <a:gdLst>
                <a:gd name="connsiteX0" fmla="*/ 3997960 w 3997959"/>
                <a:gd name="connsiteY0" fmla="*/ 0 h 756030"/>
                <a:gd name="connsiteX1" fmla="*/ 0 w 3997959"/>
                <a:gd name="connsiteY1" fmla="*/ 0 h 756030"/>
                <a:gd name="connsiteX2" fmla="*/ 275209 w 3997959"/>
                <a:gd name="connsiteY2" fmla="*/ 756031 h 756030"/>
                <a:gd name="connsiteX3" fmla="*/ 3997960 w 3997959"/>
                <a:gd name="connsiteY3" fmla="*/ 756031 h 756030"/>
                <a:gd name="connsiteX4" fmla="*/ 3997960 w 3997959"/>
                <a:gd name="connsiteY4" fmla="*/ 0 h 75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959" h="756030">
                  <a:moveTo>
                    <a:pt x="3997960" y="0"/>
                  </a:moveTo>
                  <a:lnTo>
                    <a:pt x="0" y="0"/>
                  </a:lnTo>
                  <a:lnTo>
                    <a:pt x="275209" y="756031"/>
                  </a:lnTo>
                  <a:lnTo>
                    <a:pt x="3997960" y="756031"/>
                  </a:lnTo>
                  <a:lnTo>
                    <a:pt x="399796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61872" y="2061000"/>
            <a:ext cx="5832000" cy="11520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551384" y="4149080"/>
            <a:ext cx="2592288" cy="288000"/>
          </a:xfrm>
        </p:spPr>
        <p:txBody>
          <a:bodyPr tIns="28800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3A2A1C9B-6105-4AF0-A69A-819419A5CD9E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551704" y="3860224"/>
            <a:ext cx="2880000" cy="288000"/>
          </a:xfrm>
        </p:spPr>
        <p:txBody>
          <a:bodyPr lIns="0" tIns="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>
                <a:solidFill>
                  <a:schemeClr val="bg1"/>
                </a:solidFill>
              </a:rPr>
              <a:t>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550EBE3-0EAF-4040-B318-81F139A68E0D}"/>
              </a:ext>
            </a:extLst>
          </p:cNvPr>
          <p:cNvSpPr txBox="1"/>
          <p:nvPr userDrawn="1"/>
        </p:nvSpPr>
        <p:spPr>
          <a:xfrm>
            <a:off x="8832304" y="2924976"/>
            <a:ext cx="1944000" cy="288000"/>
          </a:xfrm>
          <a:prstGeom prst="rect">
            <a:avLst/>
          </a:prstGeom>
          <a:noFill/>
        </p:spPr>
        <p:txBody>
          <a:bodyPr wrap="square" lIns="14400" tIns="10800" rIns="0" bIns="0" rtlCol="0">
            <a:spAutoFit/>
          </a:bodyPr>
          <a:lstStyle/>
          <a:p>
            <a:r>
              <a:rPr lang="de-DE" sz="1800" b="1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3F307598-9184-42AD-95C5-B30CE9F0F16D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73CE0DB-F6DE-C04A-A301-76BC8320E4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10400"/>
            <a:ext cx="3025268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5832000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5544000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6021312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F7129713-2D11-4C7F-809F-786C1C71B94D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733280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>
                <a:solidFill>
                  <a:schemeClr val="accent6"/>
                </a:solidFill>
              </a:rPr>
              <a:t>www.uni-siegen.de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grpSp>
        <p:nvGrpSpPr>
          <p:cNvPr id="6" name="Grafik 4">
            <a:extLst>
              <a:ext uri="{FF2B5EF4-FFF2-40B4-BE49-F238E27FC236}">
                <a16:creationId xmlns:a16="http://schemas.microsoft.com/office/drawing/2014/main" id="{4FEE0BF1-8904-41E6-9EAB-433B75A66D4E}"/>
              </a:ext>
            </a:extLst>
          </p:cNvPr>
          <p:cNvGrpSpPr/>
          <p:nvPr/>
        </p:nvGrpSpPr>
        <p:grpSpPr>
          <a:xfrm>
            <a:off x="-1720" y="-1"/>
            <a:ext cx="12218400" cy="6872850"/>
            <a:chOff x="-18000" y="-1"/>
            <a:chExt cx="12218400" cy="6872850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8F63E72-D779-4F25-88C2-A7F2C2EDA671}"/>
                </a:ext>
              </a:extLst>
            </p:cNvPr>
            <p:cNvSpPr/>
            <p:nvPr/>
          </p:nvSpPr>
          <p:spPr>
            <a:xfrm>
              <a:off x="-16854" y="1803867"/>
              <a:ext cx="7783756" cy="5068981"/>
            </a:xfrm>
            <a:custGeom>
              <a:avLst/>
              <a:gdLst>
                <a:gd name="connsiteX0" fmla="*/ 0 w 7783756"/>
                <a:gd name="connsiteY0" fmla="*/ 0 h 5068981"/>
                <a:gd name="connsiteX1" fmla="*/ 0 w 7783756"/>
                <a:gd name="connsiteY1" fmla="*/ 5068982 h 5068981"/>
                <a:gd name="connsiteX2" fmla="*/ 5938779 w 7783756"/>
                <a:gd name="connsiteY2" fmla="*/ 5068982 h 5068981"/>
                <a:gd name="connsiteX3" fmla="*/ 7783757 w 7783756"/>
                <a:gd name="connsiteY3" fmla="*/ 0 h 5068981"/>
                <a:gd name="connsiteX4" fmla="*/ 0 w 7783756"/>
                <a:gd name="connsiteY4" fmla="*/ 0 h 506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3756" h="5068981">
                  <a:moveTo>
                    <a:pt x="0" y="0"/>
                  </a:moveTo>
                  <a:lnTo>
                    <a:pt x="0" y="5068982"/>
                  </a:lnTo>
                  <a:lnTo>
                    <a:pt x="5938779" y="5068982"/>
                  </a:lnTo>
                  <a:lnTo>
                    <a:pt x="77837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EAC6D96B-4568-4116-8976-2B3D8A6449DC}"/>
                </a:ext>
              </a:extLst>
            </p:cNvPr>
            <p:cNvSpPr/>
            <p:nvPr/>
          </p:nvSpPr>
          <p:spPr>
            <a:xfrm>
              <a:off x="6552063" y="-1"/>
              <a:ext cx="5650627" cy="5353950"/>
            </a:xfrm>
            <a:custGeom>
              <a:avLst/>
              <a:gdLst>
                <a:gd name="connsiteX0" fmla="*/ 5650628 w 5650627"/>
                <a:gd name="connsiteY0" fmla="*/ 0 h 5353950"/>
                <a:gd name="connsiteX1" fmla="*/ 1948707 w 5650627"/>
                <a:gd name="connsiteY1" fmla="*/ 0 h 5353950"/>
                <a:gd name="connsiteX2" fmla="*/ 0 w 5650627"/>
                <a:gd name="connsiteY2" fmla="*/ 5353950 h 5353950"/>
                <a:gd name="connsiteX3" fmla="*/ 5649610 w 5650627"/>
                <a:gd name="connsiteY3" fmla="*/ 5353950 h 5353950"/>
                <a:gd name="connsiteX4" fmla="*/ 5650628 w 5650627"/>
                <a:gd name="connsiteY4" fmla="*/ 5351150 h 5353950"/>
                <a:gd name="connsiteX5" fmla="*/ 5650628 w 5650627"/>
                <a:gd name="connsiteY5" fmla="*/ 0 h 535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0627" h="5353950">
                  <a:moveTo>
                    <a:pt x="5650628" y="0"/>
                  </a:moveTo>
                  <a:lnTo>
                    <a:pt x="1948707" y="0"/>
                  </a:lnTo>
                  <a:lnTo>
                    <a:pt x="0" y="5353950"/>
                  </a:lnTo>
                  <a:lnTo>
                    <a:pt x="5649610" y="5353950"/>
                  </a:lnTo>
                  <a:lnTo>
                    <a:pt x="5650628" y="5351150"/>
                  </a:lnTo>
                  <a:lnTo>
                    <a:pt x="5650628" y="0"/>
                  </a:lnTo>
                  <a:close/>
                </a:path>
              </a:pathLst>
            </a:custGeom>
            <a:solidFill>
              <a:schemeClr val="accent3"/>
            </a:solidFill>
            <a:ln w="12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9455762C-E6FA-4CFA-8B54-E7DA92026373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AF44097-3FC7-4C4B-9203-C1CB8C0F52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10400"/>
            <a:ext cx="3025268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1108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60848"/>
            <a:ext cx="6552728" cy="3816424"/>
          </a:xfrm>
        </p:spPr>
        <p:txBody>
          <a:bodyPr tIns="0"/>
          <a:lstStyle>
            <a:lvl1pPr>
              <a:spcBef>
                <a:spcPts val="1400"/>
              </a:spcBef>
              <a:defRPr sz="2000" b="1">
                <a:solidFill>
                  <a:schemeClr val="tx2"/>
                </a:solidFill>
              </a:defRPr>
            </a:lvl1pPr>
            <a:lvl2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2pPr>
            <a:lvl3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3pPr>
            <a:lvl4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4pPr>
            <a:lvl5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5pPr>
            <a:lvl6pPr marL="180000" indent="0">
              <a:buFont typeface="+mj-lt"/>
              <a:buNone/>
              <a:defRPr>
                <a:solidFill>
                  <a:schemeClr val="tx2"/>
                </a:solidFill>
              </a:defRPr>
            </a:lvl6pPr>
            <a:lvl7pPr marL="180000" indent="0">
              <a:buFont typeface="+mj-lt"/>
              <a:buNone/>
              <a:defRPr>
                <a:solidFill>
                  <a:schemeClr val="tx2"/>
                </a:solidFill>
              </a:defRPr>
            </a:lvl7pPr>
            <a:lvl8pPr marL="180000" indent="0">
              <a:buFont typeface="+mj-lt"/>
              <a:buNone/>
              <a:defRPr>
                <a:solidFill>
                  <a:schemeClr val="tx2"/>
                </a:solidFill>
              </a:defRPr>
            </a:lvl8pPr>
            <a:lvl9pPr marL="180000" indent="0">
              <a:buFont typeface="+mj-lt"/>
              <a:buNone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6594E-95B5-4002-B753-7EE035906560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78A024A-4794-4471-B069-9F8C3E851D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152" y="980728"/>
            <a:ext cx="7992120" cy="432000"/>
          </a:xfrm>
        </p:spPr>
        <p:txBody>
          <a:bodyPr tIns="36000"/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5pPr>
            <a:lvl6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6pPr>
            <a:lvl7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7pPr>
            <a:lvl8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8pPr>
            <a:lvl9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7" name="Grafik 16">
            <a:extLst>
              <a:ext uri="{FF2B5EF4-FFF2-40B4-BE49-F238E27FC236}">
                <a16:creationId xmlns:a16="http://schemas.microsoft.com/office/drawing/2014/main" id="{1CC7D6F7-6576-46E9-8F5C-0D08112494D4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45C35ECD-471C-44FB-8C31-D16F5FBB515A}"/>
                </a:ext>
              </a:extLst>
            </p:cNvPr>
            <p:cNvSpPr/>
            <p:nvPr/>
          </p:nvSpPr>
          <p:spPr>
            <a:xfrm>
              <a:off x="-9655" y="1801742"/>
              <a:ext cx="8900148" cy="4378312"/>
            </a:xfrm>
            <a:custGeom>
              <a:avLst/>
              <a:gdLst>
                <a:gd name="connsiteX0" fmla="*/ 0 w 8900148"/>
                <a:gd name="connsiteY0" fmla="*/ 0 h 4378312"/>
                <a:gd name="connsiteX1" fmla="*/ 0 w 8900148"/>
                <a:gd name="connsiteY1" fmla="*/ 4378313 h 4378312"/>
                <a:gd name="connsiteX2" fmla="*/ 7306510 w 8900148"/>
                <a:gd name="connsiteY2" fmla="*/ 4378313 h 4378312"/>
                <a:gd name="connsiteX3" fmla="*/ 8900149 w 8900148"/>
                <a:gd name="connsiteY3" fmla="*/ 0 h 4378312"/>
                <a:gd name="connsiteX4" fmla="*/ 0 w 8900148"/>
                <a:gd name="connsiteY4" fmla="*/ 0 h 43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148" h="4378312">
                  <a:moveTo>
                    <a:pt x="0" y="0"/>
                  </a:moveTo>
                  <a:lnTo>
                    <a:pt x="0" y="4378313"/>
                  </a:lnTo>
                  <a:lnTo>
                    <a:pt x="7306510" y="4378313"/>
                  </a:lnTo>
                  <a:lnTo>
                    <a:pt x="89001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A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3D9652C-3B6E-4EF3-88D5-C1F96FDC61FC}"/>
                </a:ext>
              </a:extLst>
            </p:cNvPr>
            <p:cNvSpPr/>
            <p:nvPr/>
          </p:nvSpPr>
          <p:spPr>
            <a:xfrm>
              <a:off x="7558476" y="1293878"/>
              <a:ext cx="4637011" cy="4378439"/>
            </a:xfrm>
            <a:custGeom>
              <a:avLst/>
              <a:gdLst>
                <a:gd name="connsiteX0" fmla="*/ 4637012 w 4637011"/>
                <a:gd name="connsiteY0" fmla="*/ 0 h 4378439"/>
                <a:gd name="connsiteX1" fmla="*/ 1593640 w 4637011"/>
                <a:gd name="connsiteY1" fmla="*/ 0 h 4378439"/>
                <a:gd name="connsiteX2" fmla="*/ 0 w 4637011"/>
                <a:gd name="connsiteY2" fmla="*/ 4378440 h 4378439"/>
                <a:gd name="connsiteX3" fmla="*/ 4635868 w 4637011"/>
                <a:gd name="connsiteY3" fmla="*/ 4378440 h 4378439"/>
                <a:gd name="connsiteX4" fmla="*/ 4637012 w 4637011"/>
                <a:gd name="connsiteY4" fmla="*/ 4375388 h 4378439"/>
                <a:gd name="connsiteX5" fmla="*/ 4637012 w 4637011"/>
                <a:gd name="connsiteY5" fmla="*/ 0 h 43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7011" h="4378439">
                  <a:moveTo>
                    <a:pt x="4637012" y="0"/>
                  </a:moveTo>
                  <a:lnTo>
                    <a:pt x="1593640" y="0"/>
                  </a:lnTo>
                  <a:lnTo>
                    <a:pt x="0" y="4378440"/>
                  </a:lnTo>
                  <a:lnTo>
                    <a:pt x="4635868" y="4378440"/>
                  </a:lnTo>
                  <a:lnTo>
                    <a:pt x="4637012" y="4375388"/>
                  </a:lnTo>
                  <a:lnTo>
                    <a:pt x="4637012" y="0"/>
                  </a:lnTo>
                  <a:close/>
                </a:path>
              </a:pathLst>
            </a:custGeom>
            <a:solidFill>
              <a:srgbClr val="64C2C8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5656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B54B792C-CDB3-4613-BDDA-AC44C09F36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6701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rgbClr val="64C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D1271F-5276-4A85-9285-36954394676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658800"/>
            <a:ext cx="4104000" cy="5760000"/>
          </a:xfrm>
        </p:spPr>
        <p:txBody>
          <a:bodyPr/>
          <a:lstStyle>
            <a:lvl1pPr marL="0" indent="0">
              <a:lnSpc>
                <a:spcPct val="88000"/>
              </a:lnSpc>
              <a:buNone/>
              <a:defRPr sz="48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B8529-73FE-43C7-8F21-9054FE81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872" y="0"/>
            <a:ext cx="9826128" cy="6858000"/>
          </a:xfrm>
          <a:custGeom>
            <a:avLst/>
            <a:gdLst>
              <a:gd name="connsiteX0" fmla="*/ 0 w 9840416"/>
              <a:gd name="connsiteY0" fmla="*/ 0 h 6858000"/>
              <a:gd name="connsiteX1" fmla="*/ 9840416 w 9840416"/>
              <a:gd name="connsiteY1" fmla="*/ 0 h 6858000"/>
              <a:gd name="connsiteX2" fmla="*/ 9840416 w 9840416"/>
              <a:gd name="connsiteY2" fmla="*/ 6858000 h 6858000"/>
              <a:gd name="connsiteX3" fmla="*/ 0 w 9840416"/>
              <a:gd name="connsiteY3" fmla="*/ 6858000 h 6858000"/>
              <a:gd name="connsiteX4" fmla="*/ 0 w 9840416"/>
              <a:gd name="connsiteY4" fmla="*/ 0 h 6858000"/>
              <a:gd name="connsiteX0" fmla="*/ 2688431 w 9840416"/>
              <a:gd name="connsiteY0" fmla="*/ 0 h 6858000"/>
              <a:gd name="connsiteX1" fmla="*/ 9840416 w 9840416"/>
              <a:gd name="connsiteY1" fmla="*/ 0 h 6858000"/>
              <a:gd name="connsiteX2" fmla="*/ 9840416 w 9840416"/>
              <a:gd name="connsiteY2" fmla="*/ 6858000 h 6858000"/>
              <a:gd name="connsiteX3" fmla="*/ 0 w 9840416"/>
              <a:gd name="connsiteY3" fmla="*/ 6858000 h 6858000"/>
              <a:gd name="connsiteX4" fmla="*/ 2688431 w 9840416"/>
              <a:gd name="connsiteY4" fmla="*/ 0 h 6858000"/>
              <a:gd name="connsiteX0" fmla="*/ 2674143 w 9826128"/>
              <a:gd name="connsiteY0" fmla="*/ 0 h 6858000"/>
              <a:gd name="connsiteX1" fmla="*/ 9826128 w 9826128"/>
              <a:gd name="connsiteY1" fmla="*/ 0 h 6858000"/>
              <a:gd name="connsiteX2" fmla="*/ 9826128 w 9826128"/>
              <a:gd name="connsiteY2" fmla="*/ 6858000 h 6858000"/>
              <a:gd name="connsiteX3" fmla="*/ 0 w 9826128"/>
              <a:gd name="connsiteY3" fmla="*/ 6858000 h 6858000"/>
              <a:gd name="connsiteX4" fmla="*/ 2674143 w 98261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6128" h="6858000">
                <a:moveTo>
                  <a:pt x="2674143" y="0"/>
                </a:moveTo>
                <a:lnTo>
                  <a:pt x="9826128" y="0"/>
                </a:lnTo>
                <a:lnTo>
                  <a:pt x="9826128" y="6858000"/>
                </a:lnTo>
                <a:lnTo>
                  <a:pt x="0" y="6858000"/>
                </a:lnTo>
                <a:lnTo>
                  <a:pt x="2674143" y="0"/>
                </a:lnTo>
                <a:close/>
              </a:path>
            </a:pathLst>
          </a:custGeom>
          <a:solidFill>
            <a:srgbClr val="0087A8"/>
          </a:solidFill>
        </p:spPr>
        <p:txBody>
          <a:bodyPr lIns="1620000" bIns="1152000"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61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B8529-73FE-43C7-8F21-9054FE81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556792"/>
            <a:ext cx="5040000" cy="1728000"/>
          </a:xfrm>
          <a:noFill/>
        </p:spPr>
        <p:txBody>
          <a:bodyPr lIns="0" tIns="36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Grafik 22">
            <a:extLst>
              <a:ext uri="{FF2B5EF4-FFF2-40B4-BE49-F238E27FC236}">
                <a16:creationId xmlns:a16="http://schemas.microsoft.com/office/drawing/2014/main" id="{FCA6D92E-30E9-42EB-80A4-748C23776EF8}"/>
              </a:ext>
            </a:extLst>
          </p:cNvPr>
          <p:cNvSpPr/>
          <p:nvPr/>
        </p:nvSpPr>
        <p:spPr>
          <a:xfrm>
            <a:off x="5917438" y="0"/>
            <a:ext cx="6276847" cy="6858000"/>
          </a:xfrm>
          <a:custGeom>
            <a:avLst/>
            <a:gdLst>
              <a:gd name="connsiteX0" fmla="*/ 6276848 w 6276847"/>
              <a:gd name="connsiteY0" fmla="*/ 0 h 6858000"/>
              <a:gd name="connsiteX1" fmla="*/ 2496058 w 6276847"/>
              <a:gd name="connsiteY1" fmla="*/ 0 h 6858000"/>
              <a:gd name="connsiteX2" fmla="*/ 0 w 6276847"/>
              <a:gd name="connsiteY2" fmla="*/ 6858000 h 6858000"/>
              <a:gd name="connsiteX3" fmla="*/ 6276086 w 6276847"/>
              <a:gd name="connsiteY3" fmla="*/ 6858000 h 6858000"/>
              <a:gd name="connsiteX4" fmla="*/ 6276848 w 6276847"/>
              <a:gd name="connsiteY4" fmla="*/ 6855841 h 6858000"/>
              <a:gd name="connsiteX5" fmla="*/ 6276848 w 62768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847" h="6858000">
                <a:moveTo>
                  <a:pt x="6276848" y="0"/>
                </a:moveTo>
                <a:lnTo>
                  <a:pt x="2496058" y="0"/>
                </a:lnTo>
                <a:lnTo>
                  <a:pt x="0" y="6858000"/>
                </a:lnTo>
                <a:lnTo>
                  <a:pt x="6276086" y="6858000"/>
                </a:lnTo>
                <a:lnTo>
                  <a:pt x="6276848" y="6855841"/>
                </a:lnTo>
                <a:lnTo>
                  <a:pt x="627684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0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CCBDE3-A89C-4F87-BA54-A803CF58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11088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ED3204-B3CD-4DC4-9A86-021666AC9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1296"/>
            <a:ext cx="11088000" cy="4464000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6</a:t>
            </a:r>
          </a:p>
          <a:p>
            <a:pPr lvl="6"/>
            <a:r>
              <a:rPr lang="de-DE"/>
              <a:t>7</a:t>
            </a:r>
          </a:p>
          <a:p>
            <a:pPr lvl="7"/>
            <a:r>
              <a:rPr lang="de-DE"/>
              <a:t>8</a:t>
            </a:r>
          </a:p>
          <a:p>
            <a:pPr lvl="8"/>
            <a:r>
              <a:rPr lang="de-DE"/>
              <a:t>9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BC9EF-308F-413B-81E6-364977B52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40416" y="6453352"/>
            <a:ext cx="1512000" cy="144000"/>
          </a:xfrm>
          <a:prstGeom prst="rect">
            <a:avLst/>
          </a:prstGeom>
        </p:spPr>
        <p:txBody>
          <a:bodyPr vert="horz" lIns="0" tIns="43200" rIns="0" bIns="0" rtlCol="0" anchor="t" anchorCtr="0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408A7-43CF-4F62-A1B6-FDAD847F1A5E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E0AFB5-0220-4FCE-9BC1-51EDC3697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75920" y="6453336"/>
            <a:ext cx="4320000" cy="144000"/>
          </a:xfrm>
          <a:prstGeom prst="rect">
            <a:avLst/>
          </a:prstGeom>
        </p:spPr>
        <p:txBody>
          <a:bodyPr vert="horz" lIns="0" tIns="43200" rIns="14400" bIns="0" rtlCol="0" anchor="t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Glucose-insulin pattern recognition and anomaly detection for Type-1-Diabetes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540230-7E52-434A-946B-79F9C8106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453336"/>
            <a:ext cx="289248" cy="144000"/>
          </a:xfrm>
          <a:prstGeom prst="rect">
            <a:avLst/>
          </a:prstGeom>
        </p:spPr>
        <p:txBody>
          <a:bodyPr vert="horz" lIns="0" tIns="7200" rIns="0" bIns="0" rtlCol="0" anchor="t" anchorCtr="0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5E1C8-C15B-4C47-AD9F-B8F50D12944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079685E-F268-43A6-900F-8FE9E297B57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75635" y="6277045"/>
            <a:ext cx="383407" cy="396000"/>
          </a:xfrm>
          <a:prstGeom prst="rect">
            <a:avLst/>
          </a:prstGeom>
        </p:spPr>
      </p:pic>
      <p:sp>
        <p:nvSpPr>
          <p:cNvPr id="7" name="Parallelogramm 6">
            <a:extLst>
              <a:ext uri="{FF2B5EF4-FFF2-40B4-BE49-F238E27FC236}">
                <a16:creationId xmlns:a16="http://schemas.microsoft.com/office/drawing/2014/main" id="{3925A3B8-758F-47EE-A4DA-C38EC940F536}"/>
              </a:ext>
            </a:extLst>
          </p:cNvPr>
          <p:cNvSpPr/>
          <p:nvPr userDrawn="1"/>
        </p:nvSpPr>
        <p:spPr>
          <a:xfrm>
            <a:off x="883443" y="6267450"/>
            <a:ext cx="171451" cy="404813"/>
          </a:xfrm>
          <a:prstGeom prst="parallelogram">
            <a:avLst>
              <a:gd name="adj" fmla="val 86333"/>
            </a:avLst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DDBCCC-A158-3946-A727-C044E89A43D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0" y="6278400"/>
            <a:ext cx="225286" cy="396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F36652E-F7DF-AE4A-B2AA-A5D5FD41E78F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6278400"/>
            <a:ext cx="46736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8" r:id="rId3"/>
    <p:sldLayoutId id="2147483671" r:id="rId4"/>
    <p:sldLayoutId id="2147483670" r:id="rId5"/>
    <p:sldLayoutId id="2147483672" r:id="rId6"/>
    <p:sldLayoutId id="2147483650" r:id="rId7"/>
    <p:sldLayoutId id="2147483651" r:id="rId8"/>
    <p:sldLayoutId id="2147483662" r:id="rId9"/>
    <p:sldLayoutId id="2147483667" r:id="rId10"/>
    <p:sldLayoutId id="2147483665" r:id="rId11"/>
    <p:sldLayoutId id="2147483652" r:id="rId12"/>
    <p:sldLayoutId id="2147483673" r:id="rId13"/>
    <p:sldLayoutId id="2147483680" r:id="rId14"/>
    <p:sldLayoutId id="2147483677" r:id="rId15"/>
    <p:sldLayoutId id="2147483674" r:id="rId16"/>
    <p:sldLayoutId id="2147483675" r:id="rId17"/>
    <p:sldLayoutId id="2147483676" r:id="rId18"/>
    <p:sldLayoutId id="2147483678" r:id="rId19"/>
    <p:sldLayoutId id="2147483679" r:id="rId20"/>
    <p:sldLayoutId id="2147483654" r:id="rId21"/>
    <p:sldLayoutId id="2147483655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7000"/>
        </a:lnSpc>
        <a:spcBef>
          <a:spcPts val="14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accent5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52000" indent="-216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80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612000" indent="-180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YeZ4mg_qZ4dBvKKfgGF8RQcyOMNoMp37/view" TargetMode="External"/><Relationship Id="rId3" Type="http://schemas.openxmlformats.org/officeDocument/2006/relationships/hyperlink" Target="https://ieeexplore.ieee.org/document/9887678" TargetMode="External"/><Relationship Id="rId7" Type="http://schemas.openxmlformats.org/officeDocument/2006/relationships/hyperlink" Target="https://universe.roboflow.com/crate-tracker/carton-detection-ta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iverse.roboflow.com/sdc-labels-convert/cv_bucharest" TargetMode="External"/><Relationship Id="rId5" Type="http://schemas.openxmlformats.org/officeDocument/2006/relationships/hyperlink" Target="https://arxiv.org/pdf/2102.12808" TargetMode="External"/><Relationship Id="rId10" Type="http://schemas.openxmlformats.org/officeDocument/2006/relationships/hyperlink" Target="https://drive.google.com/drive/folders/1V4JxLJGX99nlcuy4wWkaZERJoVTXLDJ0" TargetMode="External"/><Relationship Id="rId4" Type="http://schemas.openxmlformats.org/officeDocument/2006/relationships/hyperlink" Target="https://encord.com/blog/yolo-object-detection-guide/" TargetMode="External"/><Relationship Id="rId9" Type="http://schemas.openxmlformats.org/officeDocument/2006/relationships/hyperlink" Target="https://drive.google.com/file/d/1JRk_YjPpGcTCB-bvlJ37KsI5Sx1tfbUc/view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7E9ED-F17D-458C-AAE0-FDCE4A097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794" y="1887822"/>
            <a:ext cx="5667680" cy="1470221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 and Classify Carton Boxes in Warehouses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6D2789-CB22-4652-987C-550F6BDF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7"/>
            <a:ext cx="1944000" cy="329977"/>
          </a:xfrm>
        </p:spPr>
        <p:txBody>
          <a:bodyPr/>
          <a:lstStyle/>
          <a:p>
            <a:fld id="{370888B9-A0DA-4D61-8323-1217A7BE065A}" type="datetime4">
              <a:rPr lang="de-DE" sz="1800" smtClean="0"/>
              <a:t>12. September 2024</a:t>
            </a:fld>
            <a:endParaRPr lang="de-DE" sz="18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C1779E9-8332-4AF8-8222-F07BF9A37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4854372"/>
            <a:ext cx="4176464" cy="460577"/>
          </a:xfrm>
        </p:spPr>
        <p:txBody>
          <a:bodyPr vert="horz" lIns="0" tIns="36000" rIns="0" bIns="36000" rtlCol="0" anchor="t">
            <a:noAutofit/>
          </a:bodyPr>
          <a:lstStyle/>
          <a:p>
            <a:r>
              <a:rPr lang="en-DE" sz="2400" dirty="0"/>
              <a:t>Team Micheal Ezekiel</a:t>
            </a:r>
            <a:endParaRPr lang="de-DE" sz="2400" dirty="0">
              <a:ea typeface="Calibri"/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659743-BCC9-F2E5-9CE4-DF84C622473B}"/>
              </a:ext>
            </a:extLst>
          </p:cNvPr>
          <p:cNvSpPr txBox="1"/>
          <p:nvPr/>
        </p:nvSpPr>
        <p:spPr>
          <a:xfrm>
            <a:off x="5378302" y="6638703"/>
            <a:ext cx="39982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 b="1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Reference</a:t>
            </a:r>
            <a:r>
              <a:rPr lang="de-DE" sz="800" dirty="0">
                <a:solidFill>
                  <a:schemeClr val="tx1">
                    <a:lumMod val="10000"/>
                    <a:lumOff val="90000"/>
                  </a:schemeClr>
                </a:solidFill>
                <a:ea typeface="+mn-lt"/>
                <a:cs typeface="+mn-lt"/>
              </a:rPr>
              <a:t>: https://dlabs.ai/blog/how-artificial-intelligence-is-transforming-diabetes-care/</a:t>
            </a:r>
          </a:p>
          <a:p>
            <a:endParaRPr lang="de-DE" sz="800" dirty="0">
              <a:solidFill>
                <a:schemeClr val="tx1">
                  <a:lumMod val="10000"/>
                  <a:lumOff val="9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478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DE" sz="3200" b="0" dirty="0">
                <a:ea typeface="+mj-lt"/>
                <a:cs typeface="+mj-lt"/>
              </a:rPr>
              <a:t>Our Project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677A676-2E23-1362-0599-934651FAE499}"/>
              </a:ext>
            </a:extLst>
          </p:cNvPr>
          <p:cNvSpPr txBox="1">
            <a:spLocks/>
          </p:cNvSpPr>
          <p:nvPr/>
        </p:nvSpPr>
        <p:spPr>
          <a:xfrm>
            <a:off x="6311384" y="4819921"/>
            <a:ext cx="5328000" cy="1313468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dirty="0">
                <a:ea typeface="+mn-lt"/>
                <a:cs typeface="+mn-lt"/>
              </a:rPr>
              <a:t>Confusion matrix shows that the there were 6315 instances where background was identified as Carton boxes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71079-0EB3-73F0-90F9-7FE556A76C7C}"/>
              </a:ext>
            </a:extLst>
          </p:cNvPr>
          <p:cNvSpPr txBox="1"/>
          <p:nvPr/>
        </p:nvSpPr>
        <p:spPr>
          <a:xfrm>
            <a:off x="7939677" y="827561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Confusion Matrix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25195-D585-9446-38D8-C6E53A51D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25" y="1196893"/>
            <a:ext cx="4692318" cy="3519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AEB0FC-0385-DB8E-B320-64C604BEDBFF}"/>
              </a:ext>
            </a:extLst>
          </p:cNvPr>
          <p:cNvSpPr txBox="1"/>
          <p:nvPr/>
        </p:nvSpPr>
        <p:spPr>
          <a:xfrm>
            <a:off x="1899372" y="827561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Dataset Split</a:t>
            </a:r>
            <a:endParaRPr lang="en-IN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BE40321-D847-FDDE-75E6-018B4ACA3345}"/>
              </a:ext>
            </a:extLst>
          </p:cNvPr>
          <p:cNvSpPr txBox="1">
            <a:spLocks/>
          </p:cNvSpPr>
          <p:nvPr/>
        </p:nvSpPr>
        <p:spPr>
          <a:xfrm>
            <a:off x="767384" y="3418242"/>
            <a:ext cx="5328000" cy="2896331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dirty="0">
                <a:ea typeface="+mn-lt"/>
                <a:cs typeface="+mn-lt"/>
              </a:rPr>
              <a:t>In total there were 8630 images with 37755 instances of cartons in the images.</a:t>
            </a:r>
          </a:p>
          <a:p>
            <a:r>
              <a:rPr lang="en-DE" sz="2600" dirty="0">
                <a:ea typeface="+mn-lt"/>
                <a:cs typeface="+mn-lt"/>
              </a:rPr>
              <a:t>Training Split = 6123 images</a:t>
            </a:r>
          </a:p>
          <a:p>
            <a:r>
              <a:rPr lang="en-DE" sz="2600" dirty="0">
                <a:ea typeface="+mn-lt"/>
                <a:cs typeface="+mn-lt"/>
              </a:rPr>
              <a:t>Validation Split = 1670 images</a:t>
            </a:r>
          </a:p>
          <a:p>
            <a:r>
              <a:rPr lang="en-DE" sz="2600" dirty="0">
                <a:ea typeface="+mn-lt"/>
                <a:cs typeface="+mn-lt"/>
              </a:rPr>
              <a:t>Test Split = 837 images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AB4DD9A-0868-E192-616A-0E7B57038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358945"/>
              </p:ext>
            </p:extLst>
          </p:nvPr>
        </p:nvGraphicFramePr>
        <p:xfrm>
          <a:off x="676788" y="905010"/>
          <a:ext cx="4516582" cy="2896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774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DE" sz="3200" b="0" dirty="0">
                <a:ea typeface="+mj-lt"/>
                <a:cs typeface="+mj-lt"/>
              </a:rPr>
              <a:t>Our Project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D80A0-9321-E023-BC22-C4108C84A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19" y="831091"/>
            <a:ext cx="9068448" cy="4534224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94B168E-A69F-DC3E-A89A-3149E90F4ED3}"/>
              </a:ext>
            </a:extLst>
          </p:cNvPr>
          <p:cNvSpPr txBox="1">
            <a:spLocks/>
          </p:cNvSpPr>
          <p:nvPr/>
        </p:nvSpPr>
        <p:spPr>
          <a:xfrm>
            <a:off x="552001" y="5274144"/>
            <a:ext cx="11087999" cy="1007777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dirty="0">
                <a:ea typeface="+mn-lt"/>
                <a:cs typeface="+mn-lt"/>
              </a:rPr>
              <a:t>The box loss and the class loss graphs indicate there is still scope for improvement as the loss graphs are still declining and the precision graphs are still rising.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30A60D-E3F5-9B9D-1F7B-FE315C593E11}"/>
              </a:ext>
            </a:extLst>
          </p:cNvPr>
          <p:cNvSpPr txBox="1">
            <a:spLocks/>
          </p:cNvSpPr>
          <p:nvPr/>
        </p:nvSpPr>
        <p:spPr>
          <a:xfrm>
            <a:off x="10031760" y="2154727"/>
            <a:ext cx="2071101" cy="162364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>
                <a:ea typeface="+mn-lt"/>
                <a:cs typeface="+mn-lt"/>
              </a:rPr>
              <a:t>Precision - 94.3%</a:t>
            </a:r>
          </a:p>
          <a:p>
            <a:r>
              <a:rPr lang="en-DE" dirty="0">
                <a:ea typeface="+mn-lt"/>
                <a:cs typeface="+mn-lt"/>
              </a:rPr>
              <a:t>Recall – 88.8%</a:t>
            </a:r>
          </a:p>
          <a:p>
            <a:r>
              <a:rPr lang="en-DE" dirty="0">
                <a:ea typeface="+mn-lt"/>
                <a:cs typeface="+mn-lt"/>
              </a:rPr>
              <a:t>mAP50 – 94.9%</a:t>
            </a:r>
          </a:p>
          <a:p>
            <a:r>
              <a:rPr lang="en-DE" dirty="0">
                <a:ea typeface="+mn-lt"/>
                <a:cs typeface="+mn-lt"/>
              </a:rPr>
              <a:t>mAP50-90 – 81.2%</a:t>
            </a:r>
          </a:p>
        </p:txBody>
      </p:sp>
    </p:spTree>
    <p:extLst>
      <p:ext uri="{BB962C8B-B14F-4D97-AF65-F5344CB8AC3E}">
        <p14:creationId xmlns:p14="http://schemas.microsoft.com/office/powerpoint/2010/main" val="4619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de-DE">
                <a:ea typeface="Calibri"/>
                <a:cs typeface="Calibri"/>
              </a:rPr>
              <a:t>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cs typeface="Calibri"/>
              </a:rPr>
              <a:t>Challenges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25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US" sz="3200" b="0" dirty="0">
                <a:ea typeface="+mj-lt"/>
                <a:cs typeface="+mj-lt"/>
              </a:rPr>
              <a:t>Challenges in Detection and Classification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2034183"/>
            <a:ext cx="5328000" cy="3404592"/>
          </a:xfrm>
        </p:spPr>
        <p:txBody>
          <a:bodyPr vert="horz" lIns="0" tIns="1800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Lighting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Noise from the sensor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Overfitting</a:t>
            </a:r>
            <a:r>
              <a:rPr lang="en-US" sz="2600" dirty="0">
                <a:ea typeface="+mn-lt"/>
                <a:cs typeface="+mn-lt"/>
              </a:rPr>
              <a:t> 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Processing Power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2AA924A7-1299-90E5-CD51-972825EB314C}"/>
              </a:ext>
            </a:extLst>
          </p:cNvPr>
          <p:cNvSpPr txBox="1">
            <a:spLocks/>
          </p:cNvSpPr>
          <p:nvPr/>
        </p:nvSpPr>
        <p:spPr>
          <a:xfrm>
            <a:off x="551382" y="1303364"/>
            <a:ext cx="3354869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b="0" dirty="0">
                <a:ea typeface="+mj-lt"/>
                <a:cs typeface="+mj-lt"/>
              </a:rPr>
              <a:t>Challenges</a:t>
            </a:r>
            <a:endParaRPr lang="de-DE" sz="2400" b="0" dirty="0"/>
          </a:p>
        </p:txBody>
      </p:sp>
      <p:sp>
        <p:nvSpPr>
          <p:cNvPr id="12" name="Titel 16">
            <a:extLst>
              <a:ext uri="{FF2B5EF4-FFF2-40B4-BE49-F238E27FC236}">
                <a16:creationId xmlns:a16="http://schemas.microsoft.com/office/drawing/2014/main" id="{0FE8BF80-D74D-B38C-FD8A-D314B6BF25EA}"/>
              </a:ext>
            </a:extLst>
          </p:cNvPr>
          <p:cNvSpPr txBox="1">
            <a:spLocks/>
          </p:cNvSpPr>
          <p:nvPr/>
        </p:nvSpPr>
        <p:spPr>
          <a:xfrm>
            <a:off x="6312618" y="1303364"/>
            <a:ext cx="3354869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b="0" dirty="0">
                <a:ea typeface="+mj-lt"/>
                <a:cs typeface="+mj-lt"/>
              </a:rPr>
              <a:t>Solution</a:t>
            </a:r>
            <a:endParaRPr lang="de-DE" sz="2400" b="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8867FFE-2928-2FC7-0C21-8B97DE3A9BAD}"/>
              </a:ext>
            </a:extLst>
          </p:cNvPr>
          <p:cNvSpPr txBox="1">
            <a:spLocks/>
          </p:cNvSpPr>
          <p:nvPr/>
        </p:nvSpPr>
        <p:spPr>
          <a:xfrm>
            <a:off x="6312618" y="2034183"/>
            <a:ext cx="5328000" cy="3404592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D</a:t>
            </a:r>
            <a:r>
              <a:rPr lang="en-DE" sz="2600" dirty="0">
                <a:ea typeface="+mn-lt"/>
                <a:cs typeface="+mn-lt"/>
              </a:rPr>
              <a:t>ata 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Calibration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Balanced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Reduced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26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US" sz="3200" b="0" dirty="0">
                <a:ea typeface="+mj-lt"/>
                <a:cs typeface="+mj-lt"/>
              </a:rPr>
              <a:t>Challenges in </a:t>
            </a:r>
            <a:r>
              <a:rPr lang="en-DE" sz="3200" b="0" dirty="0">
                <a:ea typeface="+mj-lt"/>
                <a:cs typeface="+mj-lt"/>
              </a:rPr>
              <a:t>Training and Cluster Challenges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10981817-1A1D-2D17-C3AA-5E30FB231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2" y="1726704"/>
            <a:ext cx="10710174" cy="1626096"/>
          </a:xfrm>
        </p:spPr>
        <p:txBody>
          <a:bodyPr vert="horz" lIns="0" tIns="1800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400" dirty="0">
                <a:ea typeface="+mn-lt"/>
                <a:cs typeface="+mn-lt"/>
              </a:rPr>
              <a:t>Training on CPU alone is time consuming as the datasets are huge.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400" dirty="0">
                <a:ea typeface="+mn-lt"/>
                <a:cs typeface="+mn-lt"/>
              </a:rPr>
              <a:t>For reference, each epoch took 10Hours for ~9400 images with YOLO V8 Medium.</a:t>
            </a:r>
          </a:p>
        </p:txBody>
      </p:sp>
      <p:sp>
        <p:nvSpPr>
          <p:cNvPr id="20" name="Titel 16">
            <a:extLst>
              <a:ext uri="{FF2B5EF4-FFF2-40B4-BE49-F238E27FC236}">
                <a16:creationId xmlns:a16="http://schemas.microsoft.com/office/drawing/2014/main" id="{D4ACA1C2-3DFD-515D-4E59-4611C0297D5A}"/>
              </a:ext>
            </a:extLst>
          </p:cNvPr>
          <p:cNvSpPr txBox="1">
            <a:spLocks/>
          </p:cNvSpPr>
          <p:nvPr/>
        </p:nvSpPr>
        <p:spPr>
          <a:xfrm>
            <a:off x="551382" y="1303364"/>
            <a:ext cx="4662302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b="0" dirty="0">
                <a:ea typeface="+mj-lt"/>
                <a:cs typeface="+mj-lt"/>
              </a:rPr>
              <a:t>Challenges faced on CPU:</a:t>
            </a:r>
            <a:endParaRPr lang="de-DE" sz="2400" b="0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36DE343E-9F71-E1B4-B2F1-7B6D61915ACD}"/>
              </a:ext>
            </a:extLst>
          </p:cNvPr>
          <p:cNvSpPr txBox="1">
            <a:spLocks/>
          </p:cNvSpPr>
          <p:nvPr/>
        </p:nvSpPr>
        <p:spPr>
          <a:xfrm>
            <a:off x="551382" y="3928540"/>
            <a:ext cx="10710174" cy="1626096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400" dirty="0">
                <a:ea typeface="+mn-lt"/>
                <a:cs typeface="+mn-lt"/>
              </a:rPr>
              <a:t>Dependencies version compatibility is a major issue for using Ultralytics as we faced issues with CUDA and torch version compatibility on which we are working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400" dirty="0">
                <a:ea typeface="+mn-lt"/>
                <a:cs typeface="+mn-lt"/>
              </a:rPr>
              <a:t>So cannot be used while still resolving the issue and when results are required quickly as we had to work on CPU on specific occasions.</a:t>
            </a:r>
          </a:p>
        </p:txBody>
      </p:sp>
      <p:sp>
        <p:nvSpPr>
          <p:cNvPr id="22" name="Titel 16">
            <a:extLst>
              <a:ext uri="{FF2B5EF4-FFF2-40B4-BE49-F238E27FC236}">
                <a16:creationId xmlns:a16="http://schemas.microsoft.com/office/drawing/2014/main" id="{EADD6FD3-D4AB-BEBB-7B22-A86184D1DBFA}"/>
              </a:ext>
            </a:extLst>
          </p:cNvPr>
          <p:cNvSpPr txBox="1">
            <a:spLocks/>
          </p:cNvSpPr>
          <p:nvPr/>
        </p:nvSpPr>
        <p:spPr>
          <a:xfrm>
            <a:off x="551382" y="3480451"/>
            <a:ext cx="7525818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b="0" dirty="0">
                <a:ea typeface="+mj-lt"/>
                <a:cs typeface="+mj-lt"/>
              </a:rPr>
              <a:t>Challenges faced in Transition to Cluster GPU:</a:t>
            </a:r>
            <a:endParaRPr lang="de-DE" sz="2400" b="0" dirty="0"/>
          </a:p>
        </p:txBody>
      </p:sp>
    </p:spTree>
    <p:extLst>
      <p:ext uri="{BB962C8B-B14F-4D97-AF65-F5344CB8AC3E}">
        <p14:creationId xmlns:p14="http://schemas.microsoft.com/office/powerpoint/2010/main" val="382180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de-DE">
                <a:ea typeface="Calibri"/>
                <a:cs typeface="Calibri"/>
              </a:rPr>
              <a:t>4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cs typeface="Calibri"/>
              </a:rPr>
              <a:t>Datasets Explored &amp; Training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91871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US" sz="3200" b="0" dirty="0">
                <a:ea typeface="+mj-lt"/>
                <a:cs typeface="+mj-lt"/>
              </a:rPr>
              <a:t>Datasets Explored Till Date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16</a:t>
            </a:fld>
            <a:endParaRPr lang="de-D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AD3423-096C-DB99-400B-4B382137C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79249"/>
              </p:ext>
            </p:extLst>
          </p:nvPr>
        </p:nvGraphicFramePr>
        <p:xfrm>
          <a:off x="328441" y="1690950"/>
          <a:ext cx="11533885" cy="3702542"/>
        </p:xfrm>
        <a:graphic>
          <a:graphicData uri="http://schemas.openxmlformats.org/drawingml/2006/table">
            <a:tbl>
              <a:tblPr/>
              <a:tblGrid>
                <a:gridCol w="657685">
                  <a:extLst>
                    <a:ext uri="{9D8B030D-6E8A-4147-A177-3AD203B41FA5}">
                      <a16:colId xmlns:a16="http://schemas.microsoft.com/office/drawing/2014/main" val="174984964"/>
                    </a:ext>
                  </a:extLst>
                </a:gridCol>
                <a:gridCol w="2024808">
                  <a:extLst>
                    <a:ext uri="{9D8B030D-6E8A-4147-A177-3AD203B41FA5}">
                      <a16:colId xmlns:a16="http://schemas.microsoft.com/office/drawing/2014/main" val="2351473097"/>
                    </a:ext>
                  </a:extLst>
                </a:gridCol>
                <a:gridCol w="1200119">
                  <a:extLst>
                    <a:ext uri="{9D8B030D-6E8A-4147-A177-3AD203B41FA5}">
                      <a16:colId xmlns:a16="http://schemas.microsoft.com/office/drawing/2014/main" val="144006557"/>
                    </a:ext>
                  </a:extLst>
                </a:gridCol>
                <a:gridCol w="1680241">
                  <a:extLst>
                    <a:ext uri="{9D8B030D-6E8A-4147-A177-3AD203B41FA5}">
                      <a16:colId xmlns:a16="http://schemas.microsoft.com/office/drawing/2014/main" val="1858324655"/>
                    </a:ext>
                  </a:extLst>
                </a:gridCol>
                <a:gridCol w="2020824">
                  <a:extLst>
                    <a:ext uri="{9D8B030D-6E8A-4147-A177-3AD203B41FA5}">
                      <a16:colId xmlns:a16="http://schemas.microsoft.com/office/drawing/2014/main" val="2116459080"/>
                    </a:ext>
                  </a:extLst>
                </a:gridCol>
                <a:gridCol w="1911096">
                  <a:extLst>
                    <a:ext uri="{9D8B030D-6E8A-4147-A177-3AD203B41FA5}">
                      <a16:colId xmlns:a16="http://schemas.microsoft.com/office/drawing/2014/main" val="4189749036"/>
                    </a:ext>
                  </a:extLst>
                </a:gridCol>
                <a:gridCol w="2039112">
                  <a:extLst>
                    <a:ext uri="{9D8B030D-6E8A-4147-A177-3AD203B41FA5}">
                      <a16:colId xmlns:a16="http://schemas.microsoft.com/office/drawing/2014/main" val="3167731118"/>
                    </a:ext>
                  </a:extLst>
                </a:gridCol>
              </a:tblGrid>
              <a:tr h="6604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+mj-lt"/>
                          <a:ea typeface="Verdana" panose="020B0604030504040204" pitchFamily="34" charset="0"/>
                        </a:rPr>
                        <a:t>S.No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5BD5F"/>
                          </a:highlight>
                          <a:latin typeface="+mj-lt"/>
                          <a:ea typeface="Verdana" panose="020B0604030504040204" pitchFamily="34" charset="0"/>
                        </a:rPr>
                        <a:t>Dataset Name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D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E699"/>
                          </a:highlight>
                          <a:latin typeface="+mj-lt"/>
                          <a:ea typeface="Verdana" panose="020B0604030504040204" pitchFamily="34" charset="0"/>
                        </a:rPr>
                        <a:t>Source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  <a:ea typeface="Verdana" panose="020B0604030504040204" pitchFamily="34" charset="0"/>
                        </a:rPr>
                        <a:t>Number of Images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+mj-lt"/>
                          <a:ea typeface="Verdana" panose="020B0604030504040204" pitchFamily="34" charset="0"/>
                        </a:rPr>
                        <a:t>Strength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8CBAD"/>
                          </a:highlight>
                          <a:latin typeface="+mj-lt"/>
                          <a:ea typeface="Verdana" panose="020B0604030504040204" pitchFamily="34" charset="0"/>
                        </a:rPr>
                        <a:t>Limitation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B0F0"/>
                          </a:highlight>
                          <a:latin typeface="+mj-lt"/>
                          <a:ea typeface="Verdana" panose="020B0604030504040204" pitchFamily="34" charset="0"/>
                        </a:rPr>
                        <a:t>Reason to choose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505434"/>
                  </a:ext>
                </a:extLst>
              </a:tr>
              <a:tr h="4918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CV_Bucharest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Roboflow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437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Single box Detection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box, Less Accurate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Test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28154"/>
                  </a:ext>
                </a:extLst>
              </a:tr>
              <a:tr h="4696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Carton Detection TAD 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Roboflow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626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Single box Detection, Accuracy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Semantic Segmentation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18955"/>
                  </a:ext>
                </a:extLst>
              </a:tr>
              <a:tr h="4918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3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Online Stacked Carton Dataset (OSCD)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Research Journal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8401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Overfitting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Segmentation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80479"/>
                  </a:ext>
                </a:extLst>
              </a:tr>
              <a:tr h="4918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Live Stacked Carton Dataset (LSCD)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Research Journal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7735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Overfitting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Segmentation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640157"/>
                  </a:ext>
                </a:extLst>
              </a:tr>
              <a:tr h="49180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5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Dataset from MASON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DMK Images Archive</a:t>
                      </a:r>
                      <a:endParaRPr lang="en-IN" sz="18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  <a:ea typeface="Verdana" panose="020B0604030504040204" pitchFamily="34" charset="0"/>
                      </a:endParaRP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400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Single box Detection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Stacked box, Less Accurate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Test</a:t>
                      </a:r>
                    </a:p>
                  </a:txBody>
                  <a:tcPr marL="4914" marR="4914" marT="49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21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32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US" sz="3200" b="0" dirty="0">
                <a:ea typeface="+mj-lt"/>
                <a:cs typeface="+mj-lt"/>
              </a:rPr>
              <a:t>Training Experiments Performed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17</a:t>
            </a:fld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45C8AC-6CB1-BA57-D50F-7627C4458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45572"/>
              </p:ext>
            </p:extLst>
          </p:nvPr>
        </p:nvGraphicFramePr>
        <p:xfrm>
          <a:off x="461772" y="905010"/>
          <a:ext cx="11494008" cy="4698563"/>
        </p:xfrm>
        <a:graphic>
          <a:graphicData uri="http://schemas.openxmlformats.org/drawingml/2006/table">
            <a:tbl>
              <a:tblPr/>
              <a:tblGrid>
                <a:gridCol w="640543">
                  <a:extLst>
                    <a:ext uri="{9D8B030D-6E8A-4147-A177-3AD203B41FA5}">
                      <a16:colId xmlns:a16="http://schemas.microsoft.com/office/drawing/2014/main" val="1252840580"/>
                    </a:ext>
                  </a:extLst>
                </a:gridCol>
                <a:gridCol w="2261987">
                  <a:extLst>
                    <a:ext uri="{9D8B030D-6E8A-4147-A177-3AD203B41FA5}">
                      <a16:colId xmlns:a16="http://schemas.microsoft.com/office/drawing/2014/main" val="2175438521"/>
                    </a:ext>
                  </a:extLst>
                </a:gridCol>
                <a:gridCol w="1259456">
                  <a:extLst>
                    <a:ext uri="{9D8B030D-6E8A-4147-A177-3AD203B41FA5}">
                      <a16:colId xmlns:a16="http://schemas.microsoft.com/office/drawing/2014/main" val="195111312"/>
                    </a:ext>
                  </a:extLst>
                </a:gridCol>
                <a:gridCol w="1587261">
                  <a:extLst>
                    <a:ext uri="{9D8B030D-6E8A-4147-A177-3AD203B41FA5}">
                      <a16:colId xmlns:a16="http://schemas.microsoft.com/office/drawing/2014/main" val="1576893165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val="2938335229"/>
                    </a:ext>
                  </a:extLst>
                </a:gridCol>
                <a:gridCol w="1086928">
                  <a:extLst>
                    <a:ext uri="{9D8B030D-6E8A-4147-A177-3AD203B41FA5}">
                      <a16:colId xmlns:a16="http://schemas.microsoft.com/office/drawing/2014/main" val="3108878736"/>
                    </a:ext>
                  </a:extLst>
                </a:gridCol>
                <a:gridCol w="3786565">
                  <a:extLst>
                    <a:ext uri="{9D8B030D-6E8A-4147-A177-3AD203B41FA5}">
                      <a16:colId xmlns:a16="http://schemas.microsoft.com/office/drawing/2014/main" val="3585641163"/>
                    </a:ext>
                  </a:extLst>
                </a:gridCol>
              </a:tblGrid>
              <a:tr h="65792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+mj-lt"/>
                          <a:ea typeface="Verdana" panose="020B0604030504040204" pitchFamily="34" charset="0"/>
                        </a:rPr>
                        <a:t>S.No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85BD5F"/>
                          </a:highlight>
                          <a:latin typeface="+mj-lt"/>
                          <a:ea typeface="Verdana" panose="020B0604030504040204" pitchFamily="34" charset="0"/>
                        </a:rPr>
                        <a:t>Dataset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D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  <a:ea typeface="Verdana" panose="020B0604030504040204" pitchFamily="34" charset="0"/>
                        </a:rPr>
                        <a:t>Number of Images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61D6"/>
                          </a:highlight>
                          <a:latin typeface="+mj-lt"/>
                          <a:ea typeface="Verdana" panose="020B0604030504040204" pitchFamily="34" charset="0"/>
                        </a:rPr>
                        <a:t>YOLO Model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1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B97FF"/>
                          </a:highlight>
                          <a:latin typeface="+mj-lt"/>
                          <a:ea typeface="Verdana" panose="020B0604030504040204" pitchFamily="34" charset="0"/>
                        </a:rPr>
                        <a:t>Epochs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97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8CBAD"/>
                          </a:highlight>
                          <a:latin typeface="+mj-lt"/>
                          <a:ea typeface="Verdana" panose="020B0604030504040204" pitchFamily="34" charset="0"/>
                        </a:rPr>
                        <a:t>mAP</a:t>
                      </a:r>
                      <a:endParaRPr lang="en-DE" sz="2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8CBAD"/>
                        </a:highlight>
                        <a:latin typeface="+mj-lt"/>
                        <a:ea typeface="Verdana" panose="020B0604030504040204" pitchFamily="34" charset="0"/>
                      </a:endParaRPr>
                    </a:p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8CBAD"/>
                          </a:highlight>
                          <a:latin typeface="+mj-lt"/>
                          <a:ea typeface="Verdana" panose="020B0604030504040204" pitchFamily="34" charset="0"/>
                        </a:rPr>
                        <a:t>(50-95)*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75EB4B"/>
                          </a:highlight>
                          <a:latin typeface="+mj-lt"/>
                          <a:ea typeface="Verdana" panose="020B0604030504040204" pitchFamily="34" charset="0"/>
                        </a:rPr>
                        <a:t>Performance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E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5136"/>
                  </a:ext>
                </a:extLst>
              </a:tr>
              <a:tr h="46043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CV_Bucharest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437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Yolo V8 Small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25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71.69%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Slow Detection, Less Accuracy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31749"/>
                  </a:ext>
                </a:extLst>
              </a:tr>
              <a:tr h="7948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Online Stacked Carton Dataset (OSCD)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8401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Yolo V8 Small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5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75.27%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Slow Detection, Less Accuracy, </a:t>
                      </a:r>
                      <a:b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Overfitting(Identified any rectangular shape as carton box)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95045"/>
                  </a:ext>
                </a:extLst>
              </a:tr>
              <a:tr h="10583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3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Online Stacked Carton Dataset (OSCD)</a:t>
                      </a:r>
                      <a:b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+</a:t>
                      </a:r>
                      <a:b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CV_Bucharest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8838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Yolo V8 Small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60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81.19%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Quick Detection, Very Accurate, </a:t>
                      </a:r>
                      <a:b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Overfitting(Identified any rectangular shape as carton box)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166126"/>
                  </a:ext>
                </a:extLst>
              </a:tr>
              <a:tr h="15852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4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Online Stacked Carton Dataset (OSCD)</a:t>
                      </a:r>
                      <a:b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+</a:t>
                      </a:r>
                      <a:b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CV_Bucharest</a:t>
                      </a:r>
                      <a:b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+</a:t>
                      </a:r>
                      <a:b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Carton Detection TAD 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9464</a:t>
                      </a:r>
                      <a:endParaRPr lang="en-IN" sz="1800" b="0" i="0" u="none" strike="noStrike" dirty="0">
                        <a:solidFill>
                          <a:schemeClr val="accent1"/>
                        </a:solidFill>
                        <a:effectLst/>
                        <a:latin typeface="+mj-lt"/>
                        <a:ea typeface="Verdana" panose="020B0604030504040204" pitchFamily="34" charset="0"/>
                      </a:endParaRP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Yolo V8 Medium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180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83.95%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Quick Detection,</a:t>
                      </a:r>
                      <a:b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Verdana" panose="020B0604030504040204" pitchFamily="34" charset="0"/>
                        </a:rPr>
                        <a:t>Severe Overfitting(Identified any rectangular shape as carton box)</a:t>
                      </a:r>
                    </a:p>
                  </a:txBody>
                  <a:tcPr marL="4682" marR="4682" marT="46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643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9303C95-9271-9CC2-EEA0-58FD8A55F8A2}"/>
              </a:ext>
            </a:extLst>
          </p:cNvPr>
          <p:cNvSpPr txBox="1"/>
          <p:nvPr/>
        </p:nvSpPr>
        <p:spPr>
          <a:xfrm>
            <a:off x="461772" y="5579240"/>
            <a:ext cx="1149400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mAP is the result observed on validation set which is 20% of the total number of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24EB4-54F5-B763-CC89-46FC9745D1A3}"/>
              </a:ext>
            </a:extLst>
          </p:cNvPr>
          <p:cNvSpPr txBox="1"/>
          <p:nvPr/>
        </p:nvSpPr>
        <p:spPr>
          <a:xfrm>
            <a:off x="1738083" y="5917794"/>
            <a:ext cx="8714602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Note: </a:t>
            </a:r>
          </a:p>
          <a:p>
            <a:r>
              <a:rPr lang="en-US" sz="1600" dirty="0"/>
              <a:t>1.All the Training is performed with image size 224x224</a:t>
            </a:r>
          </a:p>
          <a:p>
            <a:r>
              <a:rPr lang="en-US" sz="1600" dirty="0"/>
              <a:t>2.Performance on real test has not been recorded as no metrics were fixed for Live testing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23464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18</a:t>
            </a:fld>
            <a:endParaRPr lang="de-DE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ED7FD20-D9A1-6FDD-ACF4-00F916A50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414488"/>
              </p:ext>
            </p:extLst>
          </p:nvPr>
        </p:nvGraphicFramePr>
        <p:xfrm>
          <a:off x="559404" y="1353966"/>
          <a:ext cx="5408259" cy="403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0502553-4483-EDE3-A03E-BB9F14E4F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127184"/>
              </p:ext>
            </p:extLst>
          </p:nvPr>
        </p:nvGraphicFramePr>
        <p:xfrm>
          <a:off x="6303314" y="1353966"/>
          <a:ext cx="5408259" cy="403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Titel 16">
            <a:extLst>
              <a:ext uri="{FF2B5EF4-FFF2-40B4-BE49-F238E27FC236}">
                <a16:creationId xmlns:a16="http://schemas.microsoft.com/office/drawing/2014/main" id="{1CC257CB-85A8-2B4F-4454-937E21B22074}"/>
              </a:ext>
            </a:extLst>
          </p:cNvPr>
          <p:cNvSpPr txBox="1">
            <a:spLocks/>
          </p:cNvSpPr>
          <p:nvPr/>
        </p:nvSpPr>
        <p:spPr>
          <a:xfrm>
            <a:off x="2532582" y="530485"/>
            <a:ext cx="7991039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200" b="0" dirty="0">
                <a:ea typeface="+mj-lt"/>
                <a:cs typeface="+mj-lt"/>
              </a:rPr>
              <a:t>Reference Performance on CPU vs Cluster GPU</a:t>
            </a:r>
            <a:endParaRPr lang="de-DE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B1EED0-7937-16C1-6F9D-6F91EF882ADA}"/>
              </a:ext>
            </a:extLst>
          </p:cNvPr>
          <p:cNvSpPr/>
          <p:nvPr/>
        </p:nvSpPr>
        <p:spPr>
          <a:xfrm>
            <a:off x="3441032" y="3429000"/>
            <a:ext cx="2598821" cy="86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7AD0A7-DD83-D891-4166-AD306CC42900}"/>
              </a:ext>
            </a:extLst>
          </p:cNvPr>
          <p:cNvSpPr/>
          <p:nvPr/>
        </p:nvSpPr>
        <p:spPr>
          <a:xfrm>
            <a:off x="9184105" y="3428999"/>
            <a:ext cx="2598821" cy="86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103985FF-6C5D-1845-D4A2-AA5B4F7B8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3342" y="4717299"/>
            <a:ext cx="9859943" cy="546761"/>
          </a:xfrm>
        </p:spPr>
        <p:txBody>
          <a:bodyPr vert="horz" lIns="0" tIns="18000" rIns="0" bIns="0" rtlCol="0" anchor="t">
            <a:noAutofit/>
          </a:bodyPr>
          <a:lstStyle/>
          <a:p>
            <a:pPr algn="ctr"/>
            <a:r>
              <a:rPr lang="en-DE" dirty="0">
                <a:solidFill>
                  <a:srgbClr val="FF0000"/>
                </a:solidFill>
                <a:ea typeface="+mn-lt"/>
                <a:cs typeface="+mn-lt"/>
              </a:rPr>
              <a:t>**10 hours on CPU vs 50 Minutes on GPU is drastic improvement in terms of time consumption for the same YOLO model</a:t>
            </a:r>
            <a:r>
              <a:rPr lang="en-IN" dirty="0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DE" dirty="0">
                <a:solidFill>
                  <a:srgbClr val="FF0000"/>
                </a:solidFill>
                <a:ea typeface="+mn-lt"/>
                <a:cs typeface="+mn-lt"/>
              </a:rPr>
              <a:t>same dataset</a:t>
            </a:r>
            <a:r>
              <a:rPr lang="en-IN" dirty="0">
                <a:solidFill>
                  <a:srgbClr val="FF0000"/>
                </a:solidFill>
                <a:ea typeface="+mn-lt"/>
                <a:cs typeface="+mn-lt"/>
              </a:rPr>
              <a:t>, same image si</a:t>
            </a:r>
            <a:r>
              <a:rPr lang="en-DE" dirty="0">
                <a:solidFill>
                  <a:srgbClr val="FF0000"/>
                </a:solidFill>
                <a:ea typeface="+mn-lt"/>
                <a:cs typeface="+mn-lt"/>
              </a:rPr>
              <a:t>ze .</a:t>
            </a:r>
          </a:p>
        </p:txBody>
      </p:sp>
    </p:spTree>
    <p:extLst>
      <p:ext uri="{BB962C8B-B14F-4D97-AF65-F5344CB8AC3E}">
        <p14:creationId xmlns:p14="http://schemas.microsoft.com/office/powerpoint/2010/main" val="175569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DE" dirty="0">
                <a:ea typeface="Calibri"/>
                <a:cs typeface="Calibri"/>
              </a:rPr>
              <a:t>5</a:t>
            </a:r>
            <a:endParaRPr lang="de-DE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cs typeface="Calibri"/>
              </a:rPr>
              <a:t>Observations from Integration Meeting</a:t>
            </a:r>
          </a:p>
        </p:txBody>
      </p:sp>
    </p:spTree>
    <p:extLst>
      <p:ext uri="{BB962C8B-B14F-4D97-AF65-F5344CB8AC3E}">
        <p14:creationId xmlns:p14="http://schemas.microsoft.com/office/powerpoint/2010/main" val="112900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D9DE7D2C-96AE-44F1-847D-E4B481E2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CF1396-C05B-413C-9603-CD91C2D5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888784"/>
            <a:ext cx="6552728" cy="3816424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DE" dirty="0">
                <a:ea typeface="Calibri"/>
                <a:cs typeface="Calibri"/>
              </a:rPr>
              <a:t>Detection Algorithm</a:t>
            </a:r>
          </a:p>
          <a:p>
            <a:pPr marL="457200" indent="-457200">
              <a:buAutoNum type="arabicPeriod"/>
            </a:pPr>
            <a:r>
              <a:rPr lang="en-DE" dirty="0">
                <a:ea typeface="Calibri"/>
                <a:cs typeface="Calibri"/>
              </a:rPr>
              <a:t>Process</a:t>
            </a:r>
            <a:endParaRPr lang="de-DE" dirty="0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DE" dirty="0">
                <a:ea typeface="+mn-lt"/>
                <a:cs typeface="+mn-lt"/>
              </a:rPr>
              <a:t>Challenges</a:t>
            </a:r>
            <a:endParaRPr lang="de-DE" dirty="0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DE" dirty="0">
                <a:ea typeface="+mn-lt"/>
                <a:cs typeface="+mn-lt"/>
              </a:rPr>
              <a:t>Datasets Explored &amp; Training Experiments</a:t>
            </a:r>
          </a:p>
          <a:p>
            <a:pPr marL="457200" indent="-457200">
              <a:buAutoNum type="arabicPeriod"/>
            </a:pPr>
            <a:r>
              <a:rPr lang="en-DE" dirty="0">
                <a:ea typeface="+mn-lt"/>
                <a:cs typeface="+mn-lt"/>
              </a:rPr>
              <a:t>Observations from Integration Meeting</a:t>
            </a:r>
          </a:p>
          <a:p>
            <a:pPr marL="457200" indent="-457200">
              <a:buAutoNum type="arabicPeriod"/>
            </a:pPr>
            <a:r>
              <a:rPr lang="en-DE" dirty="0">
                <a:ea typeface="+mn-lt"/>
                <a:cs typeface="+mn-lt"/>
              </a:rPr>
              <a:t>Future RoadMap</a:t>
            </a:r>
          </a:p>
          <a:p>
            <a:pPr marL="457200" indent="-457200">
              <a:buAutoNum type="arabicPeriod"/>
            </a:pPr>
            <a:r>
              <a:rPr lang="en-DE" dirty="0">
                <a:ea typeface="+mn-lt"/>
                <a:cs typeface="+mn-lt"/>
              </a:rPr>
              <a:t>References</a:t>
            </a:r>
            <a:endParaRPr lang="de-DE" dirty="0">
              <a:ea typeface="Calibri"/>
              <a:cs typeface="Calibri"/>
            </a:endParaRPr>
          </a:p>
          <a:p>
            <a:endParaRPr lang="de-DE" dirty="0">
              <a:ea typeface="Calibri"/>
              <a:cs typeface="Calibri"/>
            </a:endParaRPr>
          </a:p>
          <a:p>
            <a:endParaRPr lang="de-DE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11AAD2-A377-4788-9F24-A5FAA9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310E-17C9-4614-969A-0BA89EF75F14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1919BEDB-ECA1-4384-995C-7EC77607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313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US" sz="3200" b="0" dirty="0">
                <a:ea typeface="+mj-lt"/>
                <a:cs typeface="+mj-lt"/>
              </a:rPr>
              <a:t>Observations from the Integration meeting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2" y="2099162"/>
            <a:ext cx="7384920" cy="3404592"/>
          </a:xfrm>
        </p:spPr>
        <p:txBody>
          <a:bodyPr vert="horz" lIns="0" tIns="18000" rIns="0" bIns="0" rtlCol="0" anchor="t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DE" dirty="0">
                <a:ea typeface="Verdana" panose="020B0604030504040204" pitchFamily="34" charset="0"/>
              </a:rPr>
              <a:t>Model is basically overfitting to only detect boxes when there is a label.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DE" dirty="0">
                <a:ea typeface="Verdana" panose="020B0604030504040204" pitchFamily="34" charset="0"/>
              </a:rPr>
              <a:t>Also Stacked boxes are detected as one whole box rather than individual carton boxes.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DE" dirty="0">
                <a:ea typeface="Verdana" panose="020B0604030504040204" pitchFamily="34" charset="0"/>
              </a:rPr>
              <a:t>Performance is inconsistent due to lighting conditions and different Box sizes.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DE" dirty="0">
                <a:ea typeface="Verdana" panose="020B0604030504040204" pitchFamily="34" charset="0"/>
              </a:rPr>
              <a:t>Camera angle is more crucial for detection than the estimated difference.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DE" dirty="0">
                <a:ea typeface="Verdana" panose="020B0604030504040204" pitchFamily="34" charset="0"/>
              </a:rPr>
              <a:t>Different Coordinate systems are required for different positions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DE" dirty="0">
                <a:solidFill>
                  <a:srgbClr val="FF0000"/>
                </a:solidFill>
                <a:ea typeface="Verdana" panose="020B0604030504040204" pitchFamily="34" charset="0"/>
              </a:rPr>
              <a:t>Centroid calculation is done based on the position of the carton box in the image and not the actual centroid of the Carton box.**</a:t>
            </a:r>
            <a:endParaRPr lang="en-IN" dirty="0">
              <a:solidFill>
                <a:srgbClr val="FF0000"/>
              </a:solidFill>
              <a:ea typeface="Verdana" panose="020B060403050404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2AA924A7-1299-90E5-CD51-972825EB314C}"/>
              </a:ext>
            </a:extLst>
          </p:cNvPr>
          <p:cNvSpPr txBox="1">
            <a:spLocks/>
          </p:cNvSpPr>
          <p:nvPr/>
        </p:nvSpPr>
        <p:spPr>
          <a:xfrm>
            <a:off x="551382" y="1303364"/>
            <a:ext cx="9446633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ea typeface="+mj-lt"/>
                <a:cs typeface="+mj-lt"/>
              </a:rPr>
              <a:t>These are main observations from the Integration meeting: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39CBAF-5DE9-FE5C-95A2-68DC253F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231" y="1841921"/>
            <a:ext cx="2627452" cy="3519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2227C-3638-D444-75C3-6B0C7793A070}"/>
              </a:ext>
            </a:extLst>
          </p:cNvPr>
          <p:cNvSpPr txBox="1"/>
          <p:nvPr/>
        </p:nvSpPr>
        <p:spPr>
          <a:xfrm>
            <a:off x="8298405" y="5425119"/>
            <a:ext cx="30153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latin typeface="Verdana" panose="020B0604030504040204" pitchFamily="34" charset="0"/>
                <a:ea typeface="Verdana" panose="020B0604030504040204" pitchFamily="34" charset="0"/>
              </a:rPr>
              <a:t>Fig: Reference Frame or the main Coordinate system at the centre of the depth sensor 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97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DE" dirty="0">
                <a:ea typeface="Calibri"/>
                <a:cs typeface="Calibri"/>
              </a:rPr>
              <a:t>6</a:t>
            </a:r>
            <a:endParaRPr lang="de-DE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cs typeface="Calibri"/>
              </a:rPr>
              <a:t>Future RoadMap</a:t>
            </a:r>
          </a:p>
        </p:txBody>
      </p:sp>
    </p:spTree>
    <p:extLst>
      <p:ext uri="{BB962C8B-B14F-4D97-AF65-F5344CB8AC3E}">
        <p14:creationId xmlns:p14="http://schemas.microsoft.com/office/powerpoint/2010/main" val="1036526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US" sz="3200" b="0" dirty="0">
                <a:ea typeface="+mj-lt"/>
                <a:cs typeface="+mj-lt"/>
              </a:rPr>
              <a:t>Future RoadMap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5496" y="2219932"/>
            <a:ext cx="9670920" cy="3404592"/>
          </a:xfrm>
        </p:spPr>
        <p:txBody>
          <a:bodyPr vert="horz" lIns="0" tIns="18000" rIns="0" bIns="0" rtlCol="0" anchor="t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dirty="0">
                <a:ea typeface="Verdana" panose="020B0604030504040204" pitchFamily="34" charset="0"/>
              </a:rPr>
              <a:t>Testing should be done on Image, Video, Web Camera and Depth Sensor as the performance is difference on different formats.(Estimated to be high on Images)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dirty="0">
              <a:ea typeface="Verdana" panose="020B0604030504040204" pitchFamily="34" charset="0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dirty="0">
                <a:ea typeface="Verdana" panose="020B0604030504040204" pitchFamily="34" charset="0"/>
              </a:rPr>
              <a:t>Test on Grayscale Images to evaluate the Performance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dirty="0">
              <a:ea typeface="Verdana" panose="020B0604030504040204" pitchFamily="34" charset="0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dirty="0">
                <a:ea typeface="Verdana" panose="020B0604030504040204" pitchFamily="34" charset="0"/>
              </a:rPr>
              <a:t>Train with Augmented Data to check the performance in different Lighting conditions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dirty="0">
              <a:ea typeface="Verdana" panose="020B0604030504040204" pitchFamily="34" charset="0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dirty="0">
                <a:ea typeface="Verdana" panose="020B0604030504040204" pitchFamily="34" charset="0"/>
              </a:rPr>
              <a:t>Address the issue of Stacked boxes being detected as a single carton rather than different boxes</a:t>
            </a:r>
            <a:r>
              <a:rPr lang="en-DE" dirty="0">
                <a:ea typeface="Verdana" panose="020B0604030504040204" pitchFamily="34" charset="0"/>
              </a:rPr>
              <a:t>**</a:t>
            </a:r>
            <a:endParaRPr lang="en-US" dirty="0">
              <a:ea typeface="Verdana" panose="020B060403050404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2AA924A7-1299-90E5-CD51-972825EB314C}"/>
              </a:ext>
            </a:extLst>
          </p:cNvPr>
          <p:cNvSpPr txBox="1">
            <a:spLocks/>
          </p:cNvSpPr>
          <p:nvPr/>
        </p:nvSpPr>
        <p:spPr>
          <a:xfrm>
            <a:off x="925496" y="1165027"/>
            <a:ext cx="9446633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ea typeface="+mj-lt"/>
                <a:cs typeface="+mj-lt"/>
              </a:rPr>
              <a:t>Based on the observations from the Integration meeting, these are the work that needs to be done:</a:t>
            </a:r>
          </a:p>
        </p:txBody>
      </p:sp>
    </p:spTree>
    <p:extLst>
      <p:ext uri="{BB962C8B-B14F-4D97-AF65-F5344CB8AC3E}">
        <p14:creationId xmlns:p14="http://schemas.microsoft.com/office/powerpoint/2010/main" val="428506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en-DE" dirty="0">
                <a:ea typeface="Calibri"/>
                <a:cs typeface="Calibri"/>
              </a:rPr>
              <a:t>7</a:t>
            </a:r>
            <a:endParaRPr lang="de-DE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cs typeface="Calibri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23307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ea typeface="+mj-lt"/>
                <a:cs typeface="+mj-lt"/>
              </a:rPr>
              <a:t>References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17509"/>
            <a:ext cx="11088000" cy="4464000"/>
          </a:xfrm>
        </p:spPr>
        <p:txBody>
          <a:bodyPr vert="horz" lIns="0" tIns="18000" rIns="0" bIns="0" rtlCol="0" anchor="t">
            <a:noAutofit/>
          </a:bodyPr>
          <a:lstStyle/>
          <a:p>
            <a:endParaRPr lang="de-DE" dirty="0">
              <a:solidFill>
                <a:srgbClr val="0087A8"/>
              </a:solidFill>
              <a:ea typeface="Calibri"/>
              <a:cs typeface="Calibri"/>
            </a:endParaRPr>
          </a:p>
          <a:p>
            <a:pPr marL="251460" lvl="3" indent="-215900">
              <a:buClr>
                <a:srgbClr val="0087A8"/>
              </a:buClr>
            </a:pPr>
            <a:r>
              <a:rPr lang="de-DE" dirty="0">
                <a:solidFill>
                  <a:srgbClr val="002060"/>
                </a:solidFill>
                <a:ea typeface="Calibri"/>
                <a:cs typeface="Calibri"/>
                <a:hlinkClick r:id="rId3"/>
              </a:rPr>
              <a:t>https://ieeexplore.ieee.org/document/9887678</a:t>
            </a:r>
            <a:endParaRPr lang="en-DE" dirty="0">
              <a:solidFill>
                <a:srgbClr val="002060"/>
              </a:solidFill>
              <a:ea typeface="Calibri"/>
              <a:cs typeface="Calibri"/>
            </a:endParaRPr>
          </a:p>
          <a:p>
            <a:pPr marL="251460" lvl="3" indent="-215900">
              <a:buClr>
                <a:srgbClr val="0087A8"/>
              </a:buClr>
            </a:pPr>
            <a:r>
              <a:rPr lang="de-DE" dirty="0">
                <a:solidFill>
                  <a:srgbClr val="002060"/>
                </a:solidFill>
                <a:ea typeface="Calibri"/>
                <a:cs typeface="Calibri"/>
                <a:hlinkClick r:id="rId4"/>
              </a:rPr>
              <a:t>https://encord.com/blog/yolo-object-detection-guide/</a:t>
            </a:r>
            <a:endParaRPr lang="en-DE" dirty="0">
              <a:solidFill>
                <a:srgbClr val="002060"/>
              </a:solidFill>
              <a:ea typeface="Calibri"/>
              <a:cs typeface="Calibri"/>
            </a:endParaRPr>
          </a:p>
          <a:p>
            <a:pPr marL="251460" lvl="3" indent="-215900">
              <a:buClr>
                <a:srgbClr val="0087A8"/>
              </a:buClr>
            </a:pPr>
            <a:r>
              <a:rPr lang="de-DE" dirty="0">
                <a:solidFill>
                  <a:srgbClr val="002060"/>
                </a:solidFill>
                <a:ea typeface="Calibri"/>
                <a:cs typeface="Calibri"/>
                <a:hlinkClick r:id="rId5"/>
              </a:rPr>
              <a:t>https://arxiv.org/pdf/2102.12808</a:t>
            </a:r>
            <a:endParaRPr lang="en-DE" dirty="0">
              <a:solidFill>
                <a:srgbClr val="002060"/>
              </a:solidFill>
              <a:ea typeface="Calibri"/>
              <a:cs typeface="Calibri"/>
            </a:endParaRPr>
          </a:p>
          <a:p>
            <a:pPr marL="251460" lvl="3" indent="-215900">
              <a:buClr>
                <a:srgbClr val="0087A8"/>
              </a:buClr>
            </a:pPr>
            <a:r>
              <a:rPr lang="en-IN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</a:rPr>
              <a:t>CV_Bucharest</a:t>
            </a: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</a:rPr>
              <a:t>: </a:t>
            </a: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  <a:hlinkClick r:id="rId6"/>
              </a:rPr>
              <a:t>https://universe.roboflow.com/sdc-labels-convert/cv_bucharest</a:t>
            </a:r>
            <a:endParaRPr lang="en-DE" sz="2000" b="0" i="0" u="none" strike="noStrike" dirty="0">
              <a:solidFill>
                <a:schemeClr val="accent1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pPr marL="251460" lvl="3" indent="-215900">
              <a:buClr>
                <a:srgbClr val="0087A8"/>
              </a:buClr>
            </a:pP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</a:rPr>
              <a:t>Carton Detection TAD</a:t>
            </a:r>
            <a:r>
              <a:rPr lang="en-DE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</a:rPr>
              <a:t>: </a:t>
            </a: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  <a:hlinkClick r:id="rId7"/>
              </a:rPr>
              <a:t>https://universe.roboflow.com/crate-tracker/carton-detection-tad</a:t>
            </a:r>
            <a:endParaRPr lang="en-DE" sz="2000" b="0" i="0" u="none" strike="noStrike" dirty="0">
              <a:solidFill>
                <a:schemeClr val="accent1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pPr marL="251460" lvl="3" indent="-215900">
              <a:buClr>
                <a:srgbClr val="0087A8"/>
              </a:buClr>
            </a:pP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</a:rPr>
              <a:t>OSCD : </a:t>
            </a: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  <a:hlinkClick r:id="rId8"/>
              </a:rPr>
              <a:t>https://drive.google.com/file/d/1YeZ4mg_qZ4dBvKKfgGF8RQcyOMNoMp37/view</a:t>
            </a:r>
            <a:endParaRPr lang="en-DE" sz="2000" b="0" i="0" u="none" strike="noStrike" dirty="0">
              <a:solidFill>
                <a:schemeClr val="accent1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pPr marL="251460" lvl="3" indent="-215900">
              <a:buClr>
                <a:srgbClr val="0087A8"/>
              </a:buClr>
            </a:pP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</a:rPr>
              <a:t>LSCD: </a:t>
            </a: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  <a:hlinkClick r:id="rId9"/>
              </a:rPr>
              <a:t>https://drive.google.com/file/d/1JRk_YjPpGcTCB-bvlJ37KsI5Sx1tfbUc/view</a:t>
            </a:r>
            <a:endParaRPr lang="en-DE" sz="2000" b="0" i="0" u="none" strike="noStrike" dirty="0">
              <a:solidFill>
                <a:schemeClr val="accent1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pPr marL="251460" lvl="3" indent="-215900">
              <a:buClr>
                <a:srgbClr val="0087A8"/>
              </a:buClr>
            </a:pPr>
            <a:r>
              <a:rPr lang="en-IN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</a:rPr>
              <a:t>Dataset from MASON</a:t>
            </a: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</a:rPr>
              <a:t>: </a:t>
            </a:r>
            <a:r>
              <a:rPr lang="en-DE" sz="2000" b="0" i="0" u="none" strike="noStrike" dirty="0">
                <a:solidFill>
                  <a:schemeClr val="accent1"/>
                </a:solidFill>
                <a:effectLst/>
                <a:latin typeface="+mj-lt"/>
                <a:ea typeface="Verdana" panose="020B0604030504040204" pitchFamily="34" charset="0"/>
                <a:hlinkClick r:id="rId10"/>
              </a:rPr>
              <a:t>https://drive.google.com/drive/folders/1V4JxLJGX99nlcuy4wWkaZERJoVTXLDJ0</a:t>
            </a:r>
            <a:endParaRPr lang="en-DE" sz="2000" b="0" i="0" u="none" strike="noStrike" dirty="0">
              <a:solidFill>
                <a:schemeClr val="accent1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pPr marL="251460" lvl="3" indent="-215900">
              <a:buClr>
                <a:srgbClr val="0087A8"/>
              </a:buClr>
            </a:pPr>
            <a:endParaRPr lang="en-DE" sz="2000" b="0" i="0" u="none" strike="noStrike" dirty="0">
              <a:solidFill>
                <a:schemeClr val="accent1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pPr marL="251460" lvl="3" indent="-215900">
              <a:buClr>
                <a:srgbClr val="0087A8"/>
              </a:buClr>
            </a:pPr>
            <a:endParaRPr lang="de-DE" dirty="0">
              <a:solidFill>
                <a:srgbClr val="002060"/>
              </a:solidFill>
              <a:ea typeface="Calibri"/>
              <a:cs typeface="Calibri"/>
            </a:endParaRPr>
          </a:p>
          <a:p>
            <a:pPr lvl="6"/>
            <a:endParaRPr lang="de-DE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692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2846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DE" dirty="0">
                <a:ea typeface="Calibri"/>
                <a:cs typeface="Calibri"/>
              </a:rPr>
              <a:t>Detection Algorithm</a:t>
            </a:r>
            <a:endParaRPr lang="de-DE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10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DE" sz="3200" b="0" dirty="0">
                <a:ea typeface="+mj-lt"/>
                <a:cs typeface="+mj-lt"/>
              </a:rPr>
              <a:t>Two Stage Networks Vs Single Shot Detection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Object detection methods that splits into region selection and region classification which </a:t>
            </a:r>
            <a:r>
              <a:rPr lang="en-US" sz="2600" dirty="0">
                <a:ea typeface="+mn-lt"/>
                <a:cs typeface="+mn-lt"/>
              </a:rPr>
              <a:t>Improve</a:t>
            </a:r>
            <a:r>
              <a:rPr lang="en-DE" sz="2600" dirty="0">
                <a:ea typeface="+mn-lt"/>
                <a:cs typeface="+mn-lt"/>
              </a:rPr>
              <a:t>s the </a:t>
            </a:r>
            <a:r>
              <a:rPr lang="en-US" sz="2600" dirty="0">
                <a:ea typeface="+mn-lt"/>
                <a:cs typeface="+mn-lt"/>
              </a:rPr>
              <a:t>accuracy by first identifying potential object locations and then refining those predictions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Examples: R-CNN(</a:t>
            </a:r>
            <a:r>
              <a:rPr lang="en-US" sz="2600" dirty="0">
                <a:ea typeface="+mn-lt"/>
                <a:cs typeface="+mn-lt"/>
              </a:rPr>
              <a:t>Regions with Convolutional Neural Networks</a:t>
            </a:r>
            <a:r>
              <a:rPr lang="en-DE" sz="2600" dirty="0">
                <a:ea typeface="+mn-lt"/>
                <a:cs typeface="+mn-lt"/>
              </a:rPr>
              <a:t>), Fast R-CNN</a:t>
            </a:r>
            <a:endParaRPr lang="de-DE" sz="3600" dirty="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2AA924A7-1299-90E5-CD51-972825EB314C}"/>
              </a:ext>
            </a:extLst>
          </p:cNvPr>
          <p:cNvSpPr txBox="1">
            <a:spLocks/>
          </p:cNvSpPr>
          <p:nvPr/>
        </p:nvSpPr>
        <p:spPr>
          <a:xfrm>
            <a:off x="1537949" y="1303364"/>
            <a:ext cx="3354869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2400" b="0" dirty="0">
                <a:ea typeface="+mj-lt"/>
                <a:cs typeface="+mj-lt"/>
              </a:rPr>
              <a:t>Two Stage Networks</a:t>
            </a:r>
            <a:endParaRPr lang="de-DE" sz="2000" dirty="0"/>
          </a:p>
        </p:txBody>
      </p:sp>
      <p:sp>
        <p:nvSpPr>
          <p:cNvPr id="12" name="Titel 16">
            <a:extLst>
              <a:ext uri="{FF2B5EF4-FFF2-40B4-BE49-F238E27FC236}">
                <a16:creationId xmlns:a16="http://schemas.microsoft.com/office/drawing/2014/main" id="{0FE8BF80-D74D-B38C-FD8A-D314B6BF25EA}"/>
              </a:ext>
            </a:extLst>
          </p:cNvPr>
          <p:cNvSpPr txBox="1">
            <a:spLocks/>
          </p:cNvSpPr>
          <p:nvPr/>
        </p:nvSpPr>
        <p:spPr>
          <a:xfrm>
            <a:off x="7299173" y="1303364"/>
            <a:ext cx="3354869" cy="397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2400" b="0" dirty="0">
                <a:ea typeface="+mj-lt"/>
                <a:cs typeface="+mj-lt"/>
              </a:rPr>
              <a:t>Single Shot Detection</a:t>
            </a:r>
            <a:endParaRPr lang="de-DE" sz="200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8867FFE-2928-2FC7-0C21-8B97DE3A9BAD}"/>
              </a:ext>
            </a:extLst>
          </p:cNvPr>
          <p:cNvSpPr txBox="1">
            <a:spLocks/>
          </p:cNvSpPr>
          <p:nvPr/>
        </p:nvSpPr>
        <p:spPr>
          <a:xfrm>
            <a:off x="6312618" y="1700808"/>
            <a:ext cx="5328000" cy="4464000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Single Shot Detection (SSD) refers to object detection method that achieve both object classification and localization in a single forward pass through the network</a:t>
            </a:r>
            <a:endParaRPr lang="en-DE" sz="26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600" dirty="0">
                <a:ea typeface="+mn-lt"/>
                <a:cs typeface="+mn-lt"/>
              </a:rPr>
              <a:t>Examples: </a:t>
            </a:r>
            <a:r>
              <a:rPr lang="en-DE" sz="2600" dirty="0">
                <a:solidFill>
                  <a:srgbClr val="00B050"/>
                </a:solidFill>
                <a:ea typeface="+mn-lt"/>
                <a:cs typeface="+mn-lt"/>
              </a:rPr>
              <a:t>YOLO</a:t>
            </a:r>
            <a:r>
              <a:rPr lang="en-DE" sz="2600" dirty="0">
                <a:ea typeface="+mn-lt"/>
                <a:cs typeface="+mn-lt"/>
              </a:rPr>
              <a:t>(You Only Look Once), RetinaNet</a:t>
            </a:r>
            <a:endParaRPr lang="de-DE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147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DE" sz="3200" b="0" dirty="0">
                <a:ea typeface="+mj-lt"/>
                <a:cs typeface="+mj-lt"/>
              </a:rPr>
              <a:t>YOLO Algorithm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182A91-9C6D-E370-EACD-7575CCB5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5" y="1660358"/>
            <a:ext cx="5761234" cy="37692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7192FAD-B132-1EEA-0046-95955F917974}"/>
              </a:ext>
            </a:extLst>
          </p:cNvPr>
          <p:cNvSpPr txBox="1">
            <a:spLocks/>
          </p:cNvSpPr>
          <p:nvPr/>
        </p:nvSpPr>
        <p:spPr>
          <a:xfrm>
            <a:off x="6521166" y="1447164"/>
            <a:ext cx="5328000" cy="4781107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600" dirty="0">
                <a:ea typeface="+mn-lt"/>
                <a:cs typeface="+mn-lt"/>
              </a:rPr>
              <a:t> It divides the image into an S</a:t>
            </a:r>
            <a:r>
              <a:rPr lang="en-DE" sz="2600" dirty="0">
                <a:ea typeface="+mn-lt"/>
                <a:cs typeface="+mn-lt"/>
              </a:rPr>
              <a:t>x</a:t>
            </a:r>
            <a:r>
              <a:rPr lang="en-US" sz="2600" dirty="0">
                <a:ea typeface="+mn-lt"/>
                <a:cs typeface="+mn-lt"/>
              </a:rPr>
              <a:t>S grid</a:t>
            </a:r>
            <a:endParaRPr lang="en-DE" sz="2600" dirty="0">
              <a:ea typeface="+mn-lt"/>
              <a:cs typeface="+mn-lt"/>
            </a:endParaRPr>
          </a:p>
          <a:p>
            <a:pPr marL="514350" indent="-514350">
              <a:buFont typeface="+mj-lt"/>
              <a:buAutoNum type="arabicPeriod"/>
            </a:pPr>
            <a:endParaRPr lang="en-DE" sz="2600" dirty="0">
              <a:ea typeface="+mn-lt"/>
              <a:cs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ea typeface="+mn-lt"/>
                <a:cs typeface="+mn-lt"/>
              </a:rPr>
              <a:t> </a:t>
            </a:r>
            <a:r>
              <a:rPr lang="en-DE" sz="2600" dirty="0">
                <a:ea typeface="+mn-lt"/>
                <a:cs typeface="+mn-lt"/>
              </a:rPr>
              <a:t>F</a:t>
            </a:r>
            <a:r>
              <a:rPr lang="en-US" sz="2600" dirty="0">
                <a:ea typeface="+mn-lt"/>
                <a:cs typeface="+mn-lt"/>
              </a:rPr>
              <a:t>or each</a:t>
            </a:r>
            <a:r>
              <a:rPr lang="en-DE" sz="2600" dirty="0">
                <a:ea typeface="+mn-lt"/>
                <a:cs typeface="+mn-lt"/>
              </a:rPr>
              <a:t> </a:t>
            </a:r>
            <a:r>
              <a:rPr lang="en-US" sz="2600" dirty="0">
                <a:ea typeface="+mn-lt"/>
                <a:cs typeface="+mn-lt"/>
              </a:rPr>
              <a:t>grid cell</a:t>
            </a:r>
            <a:r>
              <a:rPr lang="en-DE" sz="2600" dirty="0">
                <a:ea typeface="+mn-lt"/>
                <a:cs typeface="+mn-lt"/>
              </a:rPr>
              <a:t>,</a:t>
            </a:r>
            <a:r>
              <a:rPr lang="en-US" sz="2600" dirty="0">
                <a:ea typeface="+mn-lt"/>
                <a:cs typeface="+mn-lt"/>
              </a:rPr>
              <a:t> predicts </a:t>
            </a:r>
            <a:endParaRPr lang="en-DE" sz="2600" dirty="0">
              <a:ea typeface="+mn-lt"/>
              <a:cs typeface="+mn-lt"/>
            </a:endParaRPr>
          </a:p>
          <a:p>
            <a:pPr marL="709200" lvl="3" indent="-457200"/>
            <a:r>
              <a:rPr lang="en-US" sz="2600" dirty="0">
                <a:ea typeface="+mn-lt"/>
                <a:cs typeface="+mn-lt"/>
              </a:rPr>
              <a:t>B bounding boxes</a:t>
            </a:r>
            <a:endParaRPr lang="en-DE" sz="2600" dirty="0">
              <a:ea typeface="+mn-lt"/>
              <a:cs typeface="+mn-lt"/>
            </a:endParaRPr>
          </a:p>
          <a:p>
            <a:pPr marL="709200" lvl="2" indent="-4572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confidence for those boxes,</a:t>
            </a:r>
            <a:r>
              <a:rPr lang="en-DE" sz="2600" dirty="0">
                <a:ea typeface="+mn-lt"/>
                <a:cs typeface="+mn-lt"/>
              </a:rPr>
              <a:t> </a:t>
            </a:r>
            <a:r>
              <a:rPr lang="en-US" sz="2600" dirty="0">
                <a:ea typeface="+mn-lt"/>
                <a:cs typeface="+mn-lt"/>
              </a:rPr>
              <a:t>and </a:t>
            </a:r>
            <a:endParaRPr lang="en-DE" sz="2600" dirty="0">
              <a:ea typeface="+mn-lt"/>
              <a:cs typeface="+mn-lt"/>
            </a:endParaRPr>
          </a:p>
          <a:p>
            <a:pPr marL="709200" lvl="2" indent="-4572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C class probabilities</a:t>
            </a:r>
            <a:endParaRPr lang="en-DE" sz="2600" dirty="0">
              <a:ea typeface="+mn-lt"/>
              <a:cs typeface="+mn-lt"/>
            </a:endParaRPr>
          </a:p>
          <a:p>
            <a:pPr marL="709200" lvl="2" indent="-457200">
              <a:buFont typeface="Arial" panose="020B0604020202020204" pitchFamily="34" charset="0"/>
              <a:buChar char="•"/>
            </a:pPr>
            <a:endParaRPr lang="en-DE" sz="2600" dirty="0">
              <a:ea typeface="+mn-lt"/>
              <a:cs typeface="+mn-lt"/>
            </a:endParaRPr>
          </a:p>
          <a:p>
            <a:pPr marL="514350" lvl="6" indent="-514350">
              <a:buFont typeface="+mj-lt"/>
              <a:buAutoNum type="arabicPeriod" startAt="3"/>
            </a:pPr>
            <a:r>
              <a:rPr lang="en-US" sz="2600" dirty="0"/>
              <a:t>These predictions are encoded as an S</a:t>
            </a:r>
            <a:r>
              <a:rPr lang="en-DE" sz="2600" dirty="0"/>
              <a:t>x</a:t>
            </a:r>
            <a:r>
              <a:rPr lang="en-US" sz="2600" dirty="0"/>
              <a:t>S</a:t>
            </a:r>
            <a:r>
              <a:rPr lang="en-DE" sz="2600" dirty="0"/>
              <a:t>x</a:t>
            </a:r>
            <a:r>
              <a:rPr lang="en-US" sz="2600" dirty="0"/>
              <a:t>(</a:t>
            </a:r>
            <a:r>
              <a:rPr lang="en-DE" sz="2600" dirty="0"/>
              <a:t>(</a:t>
            </a:r>
            <a:r>
              <a:rPr lang="en-US" sz="2600" dirty="0"/>
              <a:t>B</a:t>
            </a:r>
            <a:r>
              <a:rPr lang="en-DE" sz="2600" dirty="0"/>
              <a:t>*</a:t>
            </a:r>
            <a:r>
              <a:rPr lang="en-US" sz="2600" dirty="0"/>
              <a:t>5</a:t>
            </a:r>
            <a:r>
              <a:rPr lang="en-DE" sz="2600" dirty="0"/>
              <a:t>)</a:t>
            </a:r>
            <a:r>
              <a:rPr lang="en-US" sz="2600" dirty="0"/>
              <a:t>+C)tensor.</a:t>
            </a:r>
            <a:endParaRPr lang="en-DE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828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DE" sz="3200" b="0" dirty="0">
                <a:ea typeface="+mj-lt"/>
                <a:cs typeface="+mj-lt"/>
              </a:rPr>
              <a:t>YOLO Algorithm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7192FAD-B132-1EEA-0046-95955F917974}"/>
              </a:ext>
            </a:extLst>
          </p:cNvPr>
          <p:cNvSpPr txBox="1">
            <a:spLocks/>
          </p:cNvSpPr>
          <p:nvPr/>
        </p:nvSpPr>
        <p:spPr>
          <a:xfrm>
            <a:off x="6521166" y="1447164"/>
            <a:ext cx="5328000" cy="4781107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It measures the overlap between the predicted bounding box (P) and the ground truth bounding box (G)</a:t>
            </a:r>
            <a:endParaRPr lang="en-DE" sz="2600" dirty="0">
              <a:ea typeface="+mn-lt"/>
              <a:cs typeface="+mn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The IoU score ranges from 0 to 1, where 0 indicates no overlap and 1 indicates a perfect match. </a:t>
            </a:r>
            <a:endParaRPr lang="en-DE" sz="2600" dirty="0">
              <a:ea typeface="+mn-lt"/>
              <a:cs typeface="+mn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A higher IoU score indicates a more accurate object detection</a:t>
            </a:r>
            <a:endParaRPr lang="en-DE" sz="2600" dirty="0"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C86E9-AF79-B2DF-C782-64E7C6E8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5" y="1447164"/>
            <a:ext cx="5276269" cy="259673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0902436-360E-9E3D-88E2-D0F5CDA1A6FD}"/>
              </a:ext>
            </a:extLst>
          </p:cNvPr>
          <p:cNvSpPr txBox="1">
            <a:spLocks/>
          </p:cNvSpPr>
          <p:nvPr/>
        </p:nvSpPr>
        <p:spPr>
          <a:xfrm>
            <a:off x="793249" y="4345639"/>
            <a:ext cx="5328000" cy="1882632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Intersection over Union (IoU) is a common metric used to evaluate the performance of an object detection algorithm</a:t>
            </a:r>
            <a:endParaRPr lang="en-DE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60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18000" rIns="0" bIns="0" rtlCol="0" anchor="t">
            <a:noAutofit/>
          </a:bodyPr>
          <a:lstStyle/>
          <a:p>
            <a:r>
              <a:rPr lang="de-DE">
                <a:ea typeface="Calibri"/>
                <a:cs typeface="Calibri"/>
              </a:rPr>
              <a:t>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12. September 2024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7000"/>
              </a:lnSpc>
              <a:spcBef>
                <a:spcPts val="1400"/>
              </a:spcBef>
            </a:pPr>
            <a:r>
              <a:rPr lang="en-DE" dirty="0">
                <a:ea typeface="+mn-lt"/>
                <a:cs typeface="+mn-lt"/>
              </a:rPr>
              <a:t>Process</a:t>
            </a:r>
            <a:endParaRPr lang="de-DE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99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DE" sz="3200" b="0" dirty="0">
                <a:ea typeface="+mj-lt"/>
                <a:cs typeface="+mj-lt"/>
              </a:rPr>
              <a:t>Process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61ED2-2DB6-0664-54A2-63C31668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929" y="2364734"/>
            <a:ext cx="2345455" cy="2628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73795-A3FF-DFCD-A4AC-1585F78D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84" y="2364733"/>
            <a:ext cx="2348255" cy="2628863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677A676-2E23-1362-0599-934651FAE499}"/>
              </a:ext>
            </a:extLst>
          </p:cNvPr>
          <p:cNvSpPr txBox="1">
            <a:spLocks/>
          </p:cNvSpPr>
          <p:nvPr/>
        </p:nvSpPr>
        <p:spPr>
          <a:xfrm>
            <a:off x="767384" y="1170939"/>
            <a:ext cx="5328000" cy="4781107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DE" sz="2600" dirty="0">
                <a:ea typeface="+mn-lt"/>
                <a:cs typeface="+mn-lt"/>
              </a:rPr>
              <a:t>Collect required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600" dirty="0">
                <a:ea typeface="+mn-lt"/>
                <a:cs typeface="+mn-lt"/>
              </a:rPr>
              <a:t>Label the required objects in the images with required classes (using annotation/segmentation tools)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600" dirty="0">
                <a:ea typeface="+mn-lt"/>
                <a:cs typeface="+mn-lt"/>
              </a:rPr>
              <a:t>Download the required labelled file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600" dirty="0">
                <a:ea typeface="+mn-lt"/>
                <a:cs typeface="+mn-lt"/>
              </a:rPr>
              <a:t>Training the model with pretrained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600" dirty="0">
                <a:ea typeface="+mn-lt"/>
                <a:cs typeface="+mn-lt"/>
              </a:rPr>
              <a:t>Evaluate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FB9A1D-E80B-30A9-14B6-D7B92119A191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8557939" y="3679165"/>
            <a:ext cx="735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D5A0B-1858-FC48-92C6-1264956EDE66}"/>
              </a:ext>
            </a:extLst>
          </p:cNvPr>
          <p:cNvSpPr txBox="1"/>
          <p:nvPr/>
        </p:nvSpPr>
        <p:spPr>
          <a:xfrm>
            <a:off x="6348104" y="5067300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Stock Image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56D16-E3AC-E67B-E55D-FB4B2C7DA48F}"/>
              </a:ext>
            </a:extLst>
          </p:cNvPr>
          <p:cNvSpPr txBox="1"/>
          <p:nvPr/>
        </p:nvSpPr>
        <p:spPr>
          <a:xfrm>
            <a:off x="9560709" y="5067300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Labelled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49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20268"/>
            <a:ext cx="11088000" cy="484742"/>
          </a:xfrm>
        </p:spPr>
        <p:txBody>
          <a:bodyPr/>
          <a:lstStyle/>
          <a:p>
            <a:pPr algn="ctr"/>
            <a:r>
              <a:rPr lang="en-DE" sz="3200" b="0" dirty="0">
                <a:ea typeface="+mj-lt"/>
                <a:cs typeface="+mj-lt"/>
              </a:rPr>
              <a:t>Our Project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12. September 2024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677A676-2E23-1362-0599-934651FAE499}"/>
              </a:ext>
            </a:extLst>
          </p:cNvPr>
          <p:cNvSpPr txBox="1">
            <a:spLocks/>
          </p:cNvSpPr>
          <p:nvPr/>
        </p:nvSpPr>
        <p:spPr>
          <a:xfrm>
            <a:off x="551384" y="4276276"/>
            <a:ext cx="5328000" cy="200378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dirty="0">
                <a:ea typeface="+mn-lt"/>
                <a:cs typeface="+mn-lt"/>
              </a:rPr>
              <a:t>We used an online dataset named SDC(Stacked Carton Dataset), a </a:t>
            </a:r>
            <a:r>
              <a:rPr lang="en-US" sz="2600" dirty="0">
                <a:ea typeface="+mn-lt"/>
                <a:cs typeface="+mn-lt"/>
              </a:rPr>
              <a:t>large-scale carton dataset for the research community</a:t>
            </a:r>
            <a:r>
              <a:rPr lang="en-DE" sz="2600" dirty="0">
                <a:ea typeface="+mn-lt"/>
                <a:cs typeface="+mn-lt"/>
              </a:rPr>
              <a:t> from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D185D-2B1F-2783-7C62-1B48B552E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92" y="1523737"/>
            <a:ext cx="3682714" cy="2403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D71079-0EB3-73F0-90F9-7FE556A76C7C}"/>
              </a:ext>
            </a:extLst>
          </p:cNvPr>
          <p:cNvSpPr txBox="1"/>
          <p:nvPr/>
        </p:nvSpPr>
        <p:spPr>
          <a:xfrm>
            <a:off x="1948142" y="872146"/>
            <a:ext cx="207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Sample Images</a:t>
            </a:r>
            <a:endParaRPr lang="en-IN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D5848E1-1859-AA96-D1DB-18C29B3FA6E9}"/>
              </a:ext>
            </a:extLst>
          </p:cNvPr>
          <p:cNvSpPr txBox="1">
            <a:spLocks/>
          </p:cNvSpPr>
          <p:nvPr/>
        </p:nvSpPr>
        <p:spPr>
          <a:xfrm>
            <a:off x="6542905" y="4276276"/>
            <a:ext cx="5328000" cy="2003783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600" dirty="0">
                <a:ea typeface="+mn-lt"/>
                <a:cs typeface="+mn-lt"/>
              </a:rPr>
              <a:t>Trained on this dataset for 60 epochs using YOLOv8s model to evaluate the performance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853B2-337C-6F2B-82D2-44BE777E9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52" y="1483014"/>
            <a:ext cx="2644055" cy="2644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CB5A56-8D1D-AB93-71F2-4C4890085C05}"/>
              </a:ext>
            </a:extLst>
          </p:cNvPr>
          <p:cNvSpPr txBox="1"/>
          <p:nvPr/>
        </p:nvSpPr>
        <p:spPr>
          <a:xfrm>
            <a:off x="7617636" y="1027036"/>
            <a:ext cx="244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Sample Trained Images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369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akultät_V">
      <a:dk1>
        <a:srgbClr val="00385F"/>
      </a:dk1>
      <a:lt1>
        <a:srgbClr val="FFFFFF"/>
      </a:lt1>
      <a:dk2>
        <a:srgbClr val="FFFFFF"/>
      </a:dk2>
      <a:lt2>
        <a:srgbClr val="E7E6E6"/>
      </a:lt2>
      <a:accent1>
        <a:srgbClr val="00385F"/>
      </a:accent1>
      <a:accent2>
        <a:srgbClr val="0087A8"/>
      </a:accent2>
      <a:accent3>
        <a:srgbClr val="64C2C8"/>
      </a:accent3>
      <a:accent4>
        <a:srgbClr val="657280"/>
      </a:accent4>
      <a:accent5>
        <a:srgbClr val="0087A8"/>
      </a:accent5>
      <a:accent6>
        <a:srgbClr val="657280"/>
      </a:accent6>
      <a:hlink>
        <a:srgbClr val="000000"/>
      </a:hlink>
      <a:folHlink>
        <a:srgbClr val="000000"/>
      </a:folHlink>
    </a:clrScheme>
    <a:fontScheme name="UNIS - Fonts -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s_16x9_002-000-002.potx" id="{DBB2CE38-7E84-4B6D-8FDA-A0BF717DDC6A}" vid="{C99ECCFC-BE6B-47A7-AA96-A95A4C7C866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1473</Words>
  <Application>Microsoft Office PowerPoint</Application>
  <PresentationFormat>Widescreen</PresentationFormat>
  <Paragraphs>266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Verdana</vt:lpstr>
      <vt:lpstr>Office</vt:lpstr>
      <vt:lpstr>Detect and Classify Carton Boxes in Warehouses</vt:lpstr>
      <vt:lpstr>Agenda</vt:lpstr>
      <vt:lpstr>Detection Algorithm</vt:lpstr>
      <vt:lpstr>Two Stage Networks Vs Single Shot Detection</vt:lpstr>
      <vt:lpstr>YOLO Algorithm</vt:lpstr>
      <vt:lpstr>YOLO Algorithm</vt:lpstr>
      <vt:lpstr>Process</vt:lpstr>
      <vt:lpstr>Process</vt:lpstr>
      <vt:lpstr>Our Project</vt:lpstr>
      <vt:lpstr>Our Project</vt:lpstr>
      <vt:lpstr>Our Project</vt:lpstr>
      <vt:lpstr>Challenges</vt:lpstr>
      <vt:lpstr>Challenges in Detection and Classification</vt:lpstr>
      <vt:lpstr>Challenges in Training and Cluster Challenges</vt:lpstr>
      <vt:lpstr>Datasets Explored &amp; Training Experiments</vt:lpstr>
      <vt:lpstr>Datasets Explored Till Date</vt:lpstr>
      <vt:lpstr>Training Experiments Performed</vt:lpstr>
      <vt:lpstr>PowerPoint Presentation</vt:lpstr>
      <vt:lpstr>Observations from Integration Meeting</vt:lpstr>
      <vt:lpstr>Observations from the Integration meeting</vt:lpstr>
      <vt:lpstr>Future RoadMap</vt:lpstr>
      <vt:lpstr>Future RoadMap</vt:lpstr>
      <vt:lpstr>References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eine  Überschrift lorem</dc:title>
  <dc:creator>Sarah Kühn</dc:creator>
  <dc:description>PowerPoint Vorlage Offive 2019 | Format: 16:9 - quer</dc:description>
  <cp:lastModifiedBy>Ravi Teja</cp:lastModifiedBy>
  <cp:revision>44</cp:revision>
  <dcterms:created xsi:type="dcterms:W3CDTF">2020-11-16T13:33:08Z</dcterms:created>
  <dcterms:modified xsi:type="dcterms:W3CDTF">2024-09-12T18:28:54Z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1.1.0</vt:lpwstr>
  </property>
  <property fmtid="{D5CDD505-2E9C-101B-9397-08002B2CF9AE}" pid="3" name="Build">
    <vt:lpwstr>002-000-002</vt:lpwstr>
  </property>
  <property fmtid="{D5CDD505-2E9C-101B-9397-08002B2CF9AE}" pid="4" name="Erstellt von">
    <vt:lpwstr>morfeld-softwareentwicklung</vt:lpwstr>
  </property>
  <property fmtid="{D5CDD505-2E9C-101B-9397-08002B2CF9AE}" pid="5" name="Autor">
    <vt:lpwstr>clemens morfeld</vt:lpwstr>
  </property>
  <property fmtid="{D5CDD505-2E9C-101B-9397-08002B2CF9AE}" pid="6" name="Erstellt am">
    <vt:lpwstr>29.10.2020</vt:lpwstr>
  </property>
  <property fmtid="{D5CDD505-2E9C-101B-9397-08002B2CF9AE}" pid="7" name="Stand">
    <vt:lpwstr>29.10.2020</vt:lpwstr>
  </property>
</Properties>
</file>